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60" r:id="rId5"/>
    <p:sldId id="262" r:id="rId6"/>
    <p:sldId id="259" r:id="rId7"/>
    <p:sldId id="265" r:id="rId8"/>
    <p:sldId id="261" r:id="rId9"/>
    <p:sldId id="263" r:id="rId10"/>
    <p:sldId id="264" r:id="rId11"/>
  </p:sldIdLst>
  <p:sldSz cx="9144000" cy="5143500" type="screen16x9"/>
  <p:notesSz cx="6858000" cy="9144000"/>
  <p:embeddedFontLst>
    <p:embeddedFont>
      <p:font typeface="Roboto" panose="020B0604020202020204"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76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jp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52700099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856101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527467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412809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677215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469582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2" name="Shape 1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575765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330348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2" name="Shape 1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781032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9" name="Shape 1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697015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9"/>
        <p:cNvGrpSpPr/>
        <p:nvPr/>
      </p:nvGrpSpPr>
      <p:grpSpPr>
        <a:xfrm>
          <a:off x="0" y="0"/>
          <a:ext cx="0" cy="0"/>
          <a:chOff x="0" y="0"/>
          <a:chExt cx="0" cy="0"/>
        </a:xfrm>
      </p:grpSpPr>
      <p:grpSp>
        <p:nvGrpSpPr>
          <p:cNvPr id="10" name="Shape 10"/>
          <p:cNvGrpSpPr/>
          <p:nvPr/>
        </p:nvGrpSpPr>
        <p:grpSpPr>
          <a:xfrm>
            <a:off x="6098378" y="4"/>
            <a:ext cx="3045625" cy="2030570"/>
            <a:chOff x="6098378" y="4"/>
            <a:chExt cx="3045625" cy="2030570"/>
          </a:xfrm>
        </p:grpSpPr>
        <p:sp>
          <p:nvSpPr>
            <p:cNvPr id="11" name="Shape 11"/>
            <p:cNvSpPr/>
            <p:nvPr/>
          </p:nvSpPr>
          <p:spPr>
            <a:xfrm>
              <a:off x="8128803" y="15"/>
              <a:ext cx="1015200" cy="1015200"/>
            </a:xfrm>
            <a:prstGeom prst="rect">
              <a:avLst/>
            </a:prstGeom>
            <a:solidFill>
              <a:schemeClr val="accent1"/>
            </a:solidFill>
            <a:ln>
              <a:noFill/>
            </a:ln>
          </p:spPr>
          <p:txBody>
            <a:bodyPr lIns="91425" tIns="91425" rIns="91425" bIns="91425" anchor="ctr" anchorCtr="0">
              <a:noAutofit/>
            </a:bodyPr>
            <a:lstStyle/>
            <a:p>
              <a:pPr lvl="0">
                <a:spcBef>
                  <a:spcPts val="0"/>
                </a:spcBef>
                <a:buNone/>
              </a:pPr>
              <a:endParaRPr dirty="0"/>
            </a:p>
          </p:txBody>
        </p:sp>
        <p:sp>
          <p:nvSpPr>
            <p:cNvPr id="12" name="Shape 12"/>
            <p:cNvSpPr/>
            <p:nvPr/>
          </p:nvSpPr>
          <p:spPr>
            <a:xfrm flipH="1">
              <a:off x="7113463" y="4"/>
              <a:ext cx="1015200" cy="1015200"/>
            </a:xfrm>
            <a:prstGeom prst="rtTriangle">
              <a:avLst/>
            </a:prstGeom>
            <a:solidFill>
              <a:schemeClr val="accent2"/>
            </a:solidFill>
            <a:ln>
              <a:noFill/>
            </a:ln>
          </p:spPr>
          <p:txBody>
            <a:bodyPr lIns="91425" tIns="91425" rIns="91425" bIns="91425" anchor="ctr" anchorCtr="0">
              <a:noAutofit/>
            </a:bodyPr>
            <a:lstStyle/>
            <a:p>
              <a:pPr lvl="0">
                <a:spcBef>
                  <a:spcPts val="0"/>
                </a:spcBef>
                <a:buNone/>
              </a:pPr>
              <a:endParaRPr dirty="0"/>
            </a:p>
          </p:txBody>
        </p:sp>
        <p:sp>
          <p:nvSpPr>
            <p:cNvPr id="13" name="Shape 13"/>
            <p:cNvSpPr/>
            <p:nvPr/>
          </p:nvSpPr>
          <p:spPr>
            <a:xfrm rot="10800000" flipH="1">
              <a:off x="7113588" y="106"/>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dirty="0"/>
            </a:p>
          </p:txBody>
        </p:sp>
        <p:sp>
          <p:nvSpPr>
            <p:cNvPr id="14" name="Shape 14"/>
            <p:cNvSpPr/>
            <p:nvPr/>
          </p:nvSpPr>
          <p:spPr>
            <a:xfrm rot="10800000">
              <a:off x="6098378" y="96"/>
              <a:ext cx="1015200" cy="1015200"/>
            </a:xfrm>
            <a:prstGeom prst="rtTriangle">
              <a:avLst/>
            </a:prstGeom>
            <a:solidFill>
              <a:schemeClr val="accent1"/>
            </a:solidFill>
            <a:ln>
              <a:noFill/>
            </a:ln>
          </p:spPr>
          <p:txBody>
            <a:bodyPr lIns="91425" tIns="91425" rIns="91425" bIns="91425" anchor="ctr" anchorCtr="0">
              <a:noAutofit/>
            </a:bodyPr>
            <a:lstStyle/>
            <a:p>
              <a:pPr lvl="0">
                <a:spcBef>
                  <a:spcPts val="0"/>
                </a:spcBef>
                <a:buNone/>
              </a:pPr>
              <a:endParaRPr dirty="0"/>
            </a:p>
          </p:txBody>
        </p:sp>
        <p:sp>
          <p:nvSpPr>
            <p:cNvPr id="15" name="Shape 15"/>
            <p:cNvSpPr/>
            <p:nvPr/>
          </p:nvSpPr>
          <p:spPr>
            <a:xfrm rot="10800000">
              <a:off x="8128789" y="1015375"/>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dirty="0"/>
            </a:p>
          </p:txBody>
        </p:sp>
      </p:grpSp>
      <p:sp>
        <p:nvSpPr>
          <p:cNvPr id="16" name="Shape 16"/>
          <p:cNvSpPr txBox="1">
            <a:spLocks noGrp="1"/>
          </p:cNvSpPr>
          <p:nvPr>
            <p:ph type="ctrTitle"/>
          </p:nvPr>
        </p:nvSpPr>
        <p:spPr>
          <a:xfrm>
            <a:off x="598100" y="1775222"/>
            <a:ext cx="8222100" cy="838800"/>
          </a:xfrm>
          <a:prstGeom prst="rect">
            <a:avLst/>
          </a:prstGeom>
        </p:spPr>
        <p:txBody>
          <a:bodyPr lIns="91425" tIns="91425" rIns="91425" bIns="91425" anchor="b" anchorCtr="0"/>
          <a:lstStyle>
            <a:lvl1pPr lvl="0" rtl="0">
              <a:spcBef>
                <a:spcPts val="0"/>
              </a:spcBef>
              <a:buClr>
                <a:schemeClr val="lt1"/>
              </a:buClr>
              <a:buSzPct val="100000"/>
              <a:defRPr sz="4200">
                <a:solidFill>
                  <a:schemeClr val="lt1"/>
                </a:solidFill>
              </a:defRPr>
            </a:lvl1pPr>
            <a:lvl2pPr lvl="1" rtl="0">
              <a:spcBef>
                <a:spcPts val="0"/>
              </a:spcBef>
              <a:buClr>
                <a:schemeClr val="lt1"/>
              </a:buClr>
              <a:buSzPct val="100000"/>
              <a:defRPr sz="4200">
                <a:solidFill>
                  <a:schemeClr val="lt1"/>
                </a:solidFill>
              </a:defRPr>
            </a:lvl2pPr>
            <a:lvl3pPr lvl="2" rtl="0">
              <a:spcBef>
                <a:spcPts val="0"/>
              </a:spcBef>
              <a:buClr>
                <a:schemeClr val="lt1"/>
              </a:buClr>
              <a:buSzPct val="100000"/>
              <a:defRPr sz="4200">
                <a:solidFill>
                  <a:schemeClr val="lt1"/>
                </a:solidFill>
              </a:defRPr>
            </a:lvl3pPr>
            <a:lvl4pPr lvl="3" rtl="0">
              <a:spcBef>
                <a:spcPts val="0"/>
              </a:spcBef>
              <a:buClr>
                <a:schemeClr val="lt1"/>
              </a:buClr>
              <a:buSzPct val="100000"/>
              <a:defRPr sz="4200">
                <a:solidFill>
                  <a:schemeClr val="lt1"/>
                </a:solidFill>
              </a:defRPr>
            </a:lvl4pPr>
            <a:lvl5pPr lvl="4" rtl="0">
              <a:spcBef>
                <a:spcPts val="0"/>
              </a:spcBef>
              <a:buClr>
                <a:schemeClr val="lt1"/>
              </a:buClr>
              <a:buSzPct val="100000"/>
              <a:defRPr sz="4200">
                <a:solidFill>
                  <a:schemeClr val="lt1"/>
                </a:solidFill>
              </a:defRPr>
            </a:lvl5pPr>
            <a:lvl6pPr lvl="5" rtl="0">
              <a:spcBef>
                <a:spcPts val="0"/>
              </a:spcBef>
              <a:buClr>
                <a:schemeClr val="lt1"/>
              </a:buClr>
              <a:buSzPct val="100000"/>
              <a:defRPr sz="4200">
                <a:solidFill>
                  <a:schemeClr val="lt1"/>
                </a:solidFill>
              </a:defRPr>
            </a:lvl6pPr>
            <a:lvl7pPr lvl="6" rtl="0">
              <a:spcBef>
                <a:spcPts val="0"/>
              </a:spcBef>
              <a:buClr>
                <a:schemeClr val="lt1"/>
              </a:buClr>
              <a:buSzPct val="100000"/>
              <a:defRPr sz="4200">
                <a:solidFill>
                  <a:schemeClr val="lt1"/>
                </a:solidFill>
              </a:defRPr>
            </a:lvl7pPr>
            <a:lvl8pPr lvl="7" rtl="0">
              <a:spcBef>
                <a:spcPts val="0"/>
              </a:spcBef>
              <a:buClr>
                <a:schemeClr val="lt1"/>
              </a:buClr>
              <a:buSzPct val="100000"/>
              <a:defRPr sz="4200">
                <a:solidFill>
                  <a:schemeClr val="lt1"/>
                </a:solidFill>
              </a:defRPr>
            </a:lvl8pPr>
            <a:lvl9pPr lvl="8" rtl="0">
              <a:spcBef>
                <a:spcPts val="0"/>
              </a:spcBef>
              <a:buClr>
                <a:schemeClr val="lt1"/>
              </a:buClr>
              <a:buSzPct val="100000"/>
              <a:defRPr sz="4200">
                <a:solidFill>
                  <a:schemeClr val="lt1"/>
                </a:solidFill>
              </a:defRPr>
            </a:lvl9pPr>
          </a:lstStyle>
          <a:p>
            <a:endParaRPr/>
          </a:p>
        </p:txBody>
      </p:sp>
      <p:sp>
        <p:nvSpPr>
          <p:cNvPr id="17" name="Shape 17"/>
          <p:cNvSpPr txBox="1">
            <a:spLocks noGrp="1"/>
          </p:cNvSpPr>
          <p:nvPr>
            <p:ph type="subTitle" idx="1"/>
          </p:nvPr>
        </p:nvSpPr>
        <p:spPr>
          <a:xfrm>
            <a:off x="598088" y="2715912"/>
            <a:ext cx="8222100" cy="432900"/>
          </a:xfrm>
          <a:prstGeom prst="rect">
            <a:avLst/>
          </a:prstGeom>
        </p:spPr>
        <p:txBody>
          <a:bodyPr lIns="91425" tIns="91425" rIns="91425" bIns="91425" anchor="t" anchorCtr="0"/>
          <a:lstStyle>
            <a:lvl1pPr lvl="0" rtl="0">
              <a:lnSpc>
                <a:spcPct val="100000"/>
              </a:lnSpc>
              <a:spcBef>
                <a:spcPts val="0"/>
              </a:spcBef>
              <a:spcAft>
                <a:spcPts val="0"/>
              </a:spcAft>
              <a:buClr>
                <a:schemeClr val="lt1"/>
              </a:buClr>
              <a:buSzPct val="100000"/>
              <a:buNone/>
              <a:defRPr sz="2100">
                <a:solidFill>
                  <a:schemeClr val="lt1"/>
                </a:solidFill>
              </a:defRPr>
            </a:lvl1pPr>
            <a:lvl2pPr lvl="1" rtl="0">
              <a:lnSpc>
                <a:spcPct val="100000"/>
              </a:lnSpc>
              <a:spcBef>
                <a:spcPts val="0"/>
              </a:spcBef>
              <a:spcAft>
                <a:spcPts val="0"/>
              </a:spcAft>
              <a:buClr>
                <a:schemeClr val="lt1"/>
              </a:buClr>
              <a:buSzPct val="100000"/>
              <a:buNone/>
              <a:defRPr sz="2100">
                <a:solidFill>
                  <a:schemeClr val="lt1"/>
                </a:solidFill>
              </a:defRPr>
            </a:lvl2pPr>
            <a:lvl3pPr lvl="2" rtl="0">
              <a:lnSpc>
                <a:spcPct val="100000"/>
              </a:lnSpc>
              <a:spcBef>
                <a:spcPts val="0"/>
              </a:spcBef>
              <a:spcAft>
                <a:spcPts val="0"/>
              </a:spcAft>
              <a:buClr>
                <a:schemeClr val="lt1"/>
              </a:buClr>
              <a:buSzPct val="100000"/>
              <a:buNone/>
              <a:defRPr sz="2100">
                <a:solidFill>
                  <a:schemeClr val="lt1"/>
                </a:solidFill>
              </a:defRPr>
            </a:lvl3pPr>
            <a:lvl4pPr lvl="3" rtl="0">
              <a:lnSpc>
                <a:spcPct val="100000"/>
              </a:lnSpc>
              <a:spcBef>
                <a:spcPts val="0"/>
              </a:spcBef>
              <a:spcAft>
                <a:spcPts val="0"/>
              </a:spcAft>
              <a:buClr>
                <a:schemeClr val="lt1"/>
              </a:buClr>
              <a:buSzPct val="100000"/>
              <a:buNone/>
              <a:defRPr sz="2100">
                <a:solidFill>
                  <a:schemeClr val="lt1"/>
                </a:solidFill>
              </a:defRPr>
            </a:lvl4pPr>
            <a:lvl5pPr lvl="4" rtl="0">
              <a:lnSpc>
                <a:spcPct val="100000"/>
              </a:lnSpc>
              <a:spcBef>
                <a:spcPts val="0"/>
              </a:spcBef>
              <a:spcAft>
                <a:spcPts val="0"/>
              </a:spcAft>
              <a:buClr>
                <a:schemeClr val="lt1"/>
              </a:buClr>
              <a:buSzPct val="100000"/>
              <a:buNone/>
              <a:defRPr sz="2100">
                <a:solidFill>
                  <a:schemeClr val="lt1"/>
                </a:solidFill>
              </a:defRPr>
            </a:lvl5pPr>
            <a:lvl6pPr lvl="5" rtl="0">
              <a:lnSpc>
                <a:spcPct val="100000"/>
              </a:lnSpc>
              <a:spcBef>
                <a:spcPts val="0"/>
              </a:spcBef>
              <a:spcAft>
                <a:spcPts val="0"/>
              </a:spcAft>
              <a:buClr>
                <a:schemeClr val="lt1"/>
              </a:buClr>
              <a:buSzPct val="100000"/>
              <a:buNone/>
              <a:defRPr sz="2100">
                <a:solidFill>
                  <a:schemeClr val="lt1"/>
                </a:solidFill>
              </a:defRPr>
            </a:lvl6pPr>
            <a:lvl7pPr lvl="6" rtl="0">
              <a:lnSpc>
                <a:spcPct val="100000"/>
              </a:lnSpc>
              <a:spcBef>
                <a:spcPts val="0"/>
              </a:spcBef>
              <a:spcAft>
                <a:spcPts val="0"/>
              </a:spcAft>
              <a:buClr>
                <a:schemeClr val="lt1"/>
              </a:buClr>
              <a:buSzPct val="100000"/>
              <a:buNone/>
              <a:defRPr sz="2100">
                <a:solidFill>
                  <a:schemeClr val="lt1"/>
                </a:solidFill>
              </a:defRPr>
            </a:lvl7pPr>
            <a:lvl8pPr lvl="7" rtl="0">
              <a:lnSpc>
                <a:spcPct val="100000"/>
              </a:lnSpc>
              <a:spcBef>
                <a:spcPts val="0"/>
              </a:spcBef>
              <a:spcAft>
                <a:spcPts val="0"/>
              </a:spcAft>
              <a:buClr>
                <a:schemeClr val="lt1"/>
              </a:buClr>
              <a:buSzPct val="100000"/>
              <a:buNone/>
              <a:defRPr sz="2100">
                <a:solidFill>
                  <a:schemeClr val="lt1"/>
                </a:solidFill>
              </a:defRPr>
            </a:lvl8pPr>
            <a:lvl9pPr lvl="8" rtl="0">
              <a:lnSpc>
                <a:spcPct val="100000"/>
              </a:lnSpc>
              <a:spcBef>
                <a:spcPts val="0"/>
              </a:spcBef>
              <a:spcAft>
                <a:spcPts val="0"/>
              </a:spcAft>
              <a:buClr>
                <a:schemeClr val="lt1"/>
              </a:buClr>
              <a:buSzPct val="100000"/>
              <a:buNone/>
              <a:defRPr sz="2100">
                <a:solidFill>
                  <a:schemeClr val="lt1"/>
                </a:solidFill>
              </a:defRPr>
            </a:lvl9pPr>
          </a:lstStyle>
          <a:p>
            <a:endParaRPr/>
          </a:p>
        </p:txBody>
      </p:sp>
      <p:sp>
        <p:nvSpPr>
          <p:cNvPr id="18" name="Shape 18"/>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‹N›</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69"/>
        <p:cNvGrpSpPr/>
        <p:nvPr/>
      </p:nvGrpSpPr>
      <p:grpSpPr>
        <a:xfrm>
          <a:off x="0" y="0"/>
          <a:ext cx="0" cy="0"/>
          <a:chOff x="0" y="0"/>
          <a:chExt cx="0" cy="0"/>
        </a:xfrm>
      </p:grpSpPr>
      <p:grpSp>
        <p:nvGrpSpPr>
          <p:cNvPr id="70" name="Shape 70"/>
          <p:cNvGrpSpPr/>
          <p:nvPr/>
        </p:nvGrpSpPr>
        <p:grpSpPr>
          <a:xfrm>
            <a:off x="6098378" y="4"/>
            <a:ext cx="3045625" cy="2030570"/>
            <a:chOff x="6098378" y="4"/>
            <a:chExt cx="3045625" cy="2030570"/>
          </a:xfrm>
        </p:grpSpPr>
        <p:sp>
          <p:nvSpPr>
            <p:cNvPr id="71" name="Shape 71"/>
            <p:cNvSpPr/>
            <p:nvPr/>
          </p:nvSpPr>
          <p:spPr>
            <a:xfrm>
              <a:off x="8128803" y="15"/>
              <a:ext cx="1015200" cy="1015200"/>
            </a:xfrm>
            <a:prstGeom prst="rect">
              <a:avLst/>
            </a:prstGeom>
            <a:solidFill>
              <a:schemeClr val="accent1"/>
            </a:solidFill>
            <a:ln>
              <a:noFill/>
            </a:ln>
          </p:spPr>
          <p:txBody>
            <a:bodyPr lIns="91425" tIns="91425" rIns="91425" bIns="91425" anchor="ctr" anchorCtr="0">
              <a:noAutofit/>
            </a:bodyPr>
            <a:lstStyle/>
            <a:p>
              <a:pPr lvl="0">
                <a:spcBef>
                  <a:spcPts val="0"/>
                </a:spcBef>
                <a:buNone/>
              </a:pPr>
              <a:endParaRPr dirty="0"/>
            </a:p>
          </p:txBody>
        </p:sp>
        <p:sp>
          <p:nvSpPr>
            <p:cNvPr id="72" name="Shape 72"/>
            <p:cNvSpPr/>
            <p:nvPr/>
          </p:nvSpPr>
          <p:spPr>
            <a:xfrm flipH="1">
              <a:off x="7113463" y="4"/>
              <a:ext cx="1015200" cy="1015200"/>
            </a:xfrm>
            <a:prstGeom prst="rtTriangle">
              <a:avLst/>
            </a:prstGeom>
            <a:solidFill>
              <a:schemeClr val="accent2"/>
            </a:solidFill>
            <a:ln>
              <a:noFill/>
            </a:ln>
          </p:spPr>
          <p:txBody>
            <a:bodyPr lIns="91425" tIns="91425" rIns="91425" bIns="91425" anchor="ctr" anchorCtr="0">
              <a:noAutofit/>
            </a:bodyPr>
            <a:lstStyle/>
            <a:p>
              <a:pPr lvl="0">
                <a:spcBef>
                  <a:spcPts val="0"/>
                </a:spcBef>
                <a:buNone/>
              </a:pPr>
              <a:endParaRPr dirty="0"/>
            </a:p>
          </p:txBody>
        </p:sp>
        <p:sp>
          <p:nvSpPr>
            <p:cNvPr id="73" name="Shape 73"/>
            <p:cNvSpPr/>
            <p:nvPr/>
          </p:nvSpPr>
          <p:spPr>
            <a:xfrm rot="10800000" flipH="1">
              <a:off x="7113588" y="106"/>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dirty="0"/>
            </a:p>
          </p:txBody>
        </p:sp>
        <p:sp>
          <p:nvSpPr>
            <p:cNvPr id="74" name="Shape 74"/>
            <p:cNvSpPr/>
            <p:nvPr/>
          </p:nvSpPr>
          <p:spPr>
            <a:xfrm rot="10800000">
              <a:off x="6098378" y="96"/>
              <a:ext cx="1015200" cy="1015200"/>
            </a:xfrm>
            <a:prstGeom prst="rtTriangle">
              <a:avLst/>
            </a:prstGeom>
            <a:solidFill>
              <a:schemeClr val="accent1"/>
            </a:solidFill>
            <a:ln>
              <a:noFill/>
            </a:ln>
          </p:spPr>
          <p:txBody>
            <a:bodyPr lIns="91425" tIns="91425" rIns="91425" bIns="91425" anchor="ctr" anchorCtr="0">
              <a:noAutofit/>
            </a:bodyPr>
            <a:lstStyle/>
            <a:p>
              <a:pPr lvl="0">
                <a:spcBef>
                  <a:spcPts val="0"/>
                </a:spcBef>
                <a:buNone/>
              </a:pPr>
              <a:endParaRPr dirty="0"/>
            </a:p>
          </p:txBody>
        </p:sp>
        <p:sp>
          <p:nvSpPr>
            <p:cNvPr id="75" name="Shape 75"/>
            <p:cNvSpPr/>
            <p:nvPr/>
          </p:nvSpPr>
          <p:spPr>
            <a:xfrm rot="10800000">
              <a:off x="8128789" y="1015375"/>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dirty="0"/>
            </a:p>
          </p:txBody>
        </p:sp>
      </p:grpSp>
      <p:sp>
        <p:nvSpPr>
          <p:cNvPr id="76" name="Shape 76"/>
          <p:cNvSpPr txBox="1">
            <a:spLocks noGrp="1"/>
          </p:cNvSpPr>
          <p:nvPr>
            <p:ph type="title"/>
          </p:nvPr>
        </p:nvSpPr>
        <p:spPr>
          <a:xfrm>
            <a:off x="311700" y="1256050"/>
            <a:ext cx="8520600" cy="2030700"/>
          </a:xfrm>
          <a:prstGeom prst="rect">
            <a:avLst/>
          </a:prstGeom>
        </p:spPr>
        <p:txBody>
          <a:bodyPr lIns="91425" tIns="91425" rIns="91425" bIns="91425" anchor="b" anchorCtr="0"/>
          <a:lstStyle>
            <a:lvl1pPr lvl="0" algn="ctr" rtl="0">
              <a:spcBef>
                <a:spcPts val="0"/>
              </a:spcBef>
              <a:buClr>
                <a:schemeClr val="lt1"/>
              </a:buClr>
              <a:buSzPct val="100000"/>
              <a:defRPr sz="12000">
                <a:solidFill>
                  <a:schemeClr val="lt1"/>
                </a:solidFill>
              </a:defRPr>
            </a:lvl1pPr>
            <a:lvl2pPr lvl="1" algn="ctr" rtl="0">
              <a:spcBef>
                <a:spcPts val="0"/>
              </a:spcBef>
              <a:buClr>
                <a:schemeClr val="lt1"/>
              </a:buClr>
              <a:buSzPct val="100000"/>
              <a:defRPr sz="12000">
                <a:solidFill>
                  <a:schemeClr val="lt1"/>
                </a:solidFill>
              </a:defRPr>
            </a:lvl2pPr>
            <a:lvl3pPr lvl="2" algn="ctr" rtl="0">
              <a:spcBef>
                <a:spcPts val="0"/>
              </a:spcBef>
              <a:buClr>
                <a:schemeClr val="lt1"/>
              </a:buClr>
              <a:buSzPct val="100000"/>
              <a:defRPr sz="12000">
                <a:solidFill>
                  <a:schemeClr val="lt1"/>
                </a:solidFill>
              </a:defRPr>
            </a:lvl3pPr>
            <a:lvl4pPr lvl="3" algn="ctr" rtl="0">
              <a:spcBef>
                <a:spcPts val="0"/>
              </a:spcBef>
              <a:buClr>
                <a:schemeClr val="lt1"/>
              </a:buClr>
              <a:buSzPct val="100000"/>
              <a:defRPr sz="12000">
                <a:solidFill>
                  <a:schemeClr val="lt1"/>
                </a:solidFill>
              </a:defRPr>
            </a:lvl4pPr>
            <a:lvl5pPr lvl="4" algn="ctr" rtl="0">
              <a:spcBef>
                <a:spcPts val="0"/>
              </a:spcBef>
              <a:buClr>
                <a:schemeClr val="lt1"/>
              </a:buClr>
              <a:buSzPct val="100000"/>
              <a:defRPr sz="12000">
                <a:solidFill>
                  <a:schemeClr val="lt1"/>
                </a:solidFill>
              </a:defRPr>
            </a:lvl5pPr>
            <a:lvl6pPr lvl="5" algn="ctr" rtl="0">
              <a:spcBef>
                <a:spcPts val="0"/>
              </a:spcBef>
              <a:buClr>
                <a:schemeClr val="lt1"/>
              </a:buClr>
              <a:buSzPct val="100000"/>
              <a:defRPr sz="12000">
                <a:solidFill>
                  <a:schemeClr val="lt1"/>
                </a:solidFill>
              </a:defRPr>
            </a:lvl6pPr>
            <a:lvl7pPr lvl="6" algn="ctr" rtl="0">
              <a:spcBef>
                <a:spcPts val="0"/>
              </a:spcBef>
              <a:buClr>
                <a:schemeClr val="lt1"/>
              </a:buClr>
              <a:buSzPct val="100000"/>
              <a:defRPr sz="12000">
                <a:solidFill>
                  <a:schemeClr val="lt1"/>
                </a:solidFill>
              </a:defRPr>
            </a:lvl7pPr>
            <a:lvl8pPr lvl="7" algn="ctr" rtl="0">
              <a:spcBef>
                <a:spcPts val="0"/>
              </a:spcBef>
              <a:buClr>
                <a:schemeClr val="lt1"/>
              </a:buClr>
              <a:buSzPct val="100000"/>
              <a:defRPr sz="12000">
                <a:solidFill>
                  <a:schemeClr val="lt1"/>
                </a:solidFill>
              </a:defRPr>
            </a:lvl8pPr>
            <a:lvl9pPr lvl="8" algn="ctr" rtl="0">
              <a:spcBef>
                <a:spcPts val="0"/>
              </a:spcBef>
              <a:buClr>
                <a:schemeClr val="lt1"/>
              </a:buClr>
              <a:buSzPct val="100000"/>
              <a:defRPr sz="12000">
                <a:solidFill>
                  <a:schemeClr val="lt1"/>
                </a:solidFill>
              </a:defRPr>
            </a:lvl9pPr>
          </a:lstStyle>
          <a:p>
            <a:endParaRPr/>
          </a:p>
        </p:txBody>
      </p:sp>
      <p:sp>
        <p:nvSpPr>
          <p:cNvPr id="77" name="Shape 77"/>
          <p:cNvSpPr txBox="1">
            <a:spLocks noGrp="1"/>
          </p:cNvSpPr>
          <p:nvPr>
            <p:ph type="body" idx="1"/>
          </p:nvPr>
        </p:nvSpPr>
        <p:spPr>
          <a:xfrm>
            <a:off x="311700" y="3369225"/>
            <a:ext cx="8520600" cy="1281900"/>
          </a:xfrm>
          <a:prstGeom prst="rect">
            <a:avLst/>
          </a:prstGeom>
        </p:spPr>
        <p:txBody>
          <a:bodyPr lIns="91425" tIns="91425" rIns="91425" bIns="91425" anchor="t" anchorCtr="0"/>
          <a:lstStyle>
            <a:lvl1pPr lvl="0" algn="ctr" rtl="0">
              <a:spcBef>
                <a:spcPts val="0"/>
              </a:spcBef>
              <a:buClr>
                <a:schemeClr val="lt1"/>
              </a:buClr>
              <a:defRPr>
                <a:solidFill>
                  <a:schemeClr val="lt1"/>
                </a:solidFill>
              </a:defRPr>
            </a:lvl1pPr>
            <a:lvl2pPr lvl="1" algn="ctr" rtl="0">
              <a:spcBef>
                <a:spcPts val="0"/>
              </a:spcBef>
              <a:buClr>
                <a:schemeClr val="lt1"/>
              </a:buClr>
              <a:defRPr>
                <a:solidFill>
                  <a:schemeClr val="lt1"/>
                </a:solidFill>
              </a:defRPr>
            </a:lvl2pPr>
            <a:lvl3pPr lvl="2" algn="ctr" rtl="0">
              <a:spcBef>
                <a:spcPts val="0"/>
              </a:spcBef>
              <a:buClr>
                <a:schemeClr val="lt1"/>
              </a:buClr>
              <a:defRPr>
                <a:solidFill>
                  <a:schemeClr val="lt1"/>
                </a:solidFill>
              </a:defRPr>
            </a:lvl3pPr>
            <a:lvl4pPr lvl="3" algn="ctr" rtl="0">
              <a:spcBef>
                <a:spcPts val="0"/>
              </a:spcBef>
              <a:buClr>
                <a:schemeClr val="lt1"/>
              </a:buClr>
              <a:defRPr>
                <a:solidFill>
                  <a:schemeClr val="lt1"/>
                </a:solidFill>
              </a:defRPr>
            </a:lvl4pPr>
            <a:lvl5pPr lvl="4" algn="ctr" rtl="0">
              <a:spcBef>
                <a:spcPts val="0"/>
              </a:spcBef>
              <a:buClr>
                <a:schemeClr val="lt1"/>
              </a:buClr>
              <a:defRPr>
                <a:solidFill>
                  <a:schemeClr val="lt1"/>
                </a:solidFill>
              </a:defRPr>
            </a:lvl5pPr>
            <a:lvl6pPr lvl="5" algn="ctr" rtl="0">
              <a:spcBef>
                <a:spcPts val="0"/>
              </a:spcBef>
              <a:buClr>
                <a:schemeClr val="lt1"/>
              </a:buClr>
              <a:defRPr>
                <a:solidFill>
                  <a:schemeClr val="lt1"/>
                </a:solidFill>
              </a:defRPr>
            </a:lvl6pPr>
            <a:lvl7pPr lvl="6" algn="ctr" rtl="0">
              <a:spcBef>
                <a:spcPts val="0"/>
              </a:spcBef>
              <a:buClr>
                <a:schemeClr val="lt1"/>
              </a:buClr>
              <a:defRPr>
                <a:solidFill>
                  <a:schemeClr val="lt1"/>
                </a:solidFill>
              </a:defRPr>
            </a:lvl7pPr>
            <a:lvl8pPr lvl="7" algn="ctr" rtl="0">
              <a:spcBef>
                <a:spcPts val="0"/>
              </a:spcBef>
              <a:buClr>
                <a:schemeClr val="lt1"/>
              </a:buClr>
              <a:defRPr>
                <a:solidFill>
                  <a:schemeClr val="lt1"/>
                </a:solidFill>
              </a:defRPr>
            </a:lvl8pPr>
            <a:lvl9pPr lvl="8" algn="ctr" rtl="0">
              <a:spcBef>
                <a:spcPts val="0"/>
              </a:spcBef>
              <a:buClr>
                <a:schemeClr val="lt1"/>
              </a:buClr>
              <a:defRPr>
                <a:solidFill>
                  <a:schemeClr val="lt1"/>
                </a:solidFill>
              </a:defRPr>
            </a:lvl9pPr>
          </a:lstStyle>
          <a:p>
            <a:endParaRPr/>
          </a:p>
        </p:txBody>
      </p:sp>
      <p:sp>
        <p:nvSpPr>
          <p:cNvPr id="78" name="Shape 78"/>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‹N›</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79"/>
        <p:cNvGrpSpPr/>
        <p:nvPr/>
      </p:nvGrpSpPr>
      <p:grpSpPr>
        <a:xfrm>
          <a:off x="0" y="0"/>
          <a:ext cx="0" cy="0"/>
          <a:chOff x="0" y="0"/>
          <a:chExt cx="0" cy="0"/>
        </a:xfrm>
      </p:grpSpPr>
      <p:sp>
        <p:nvSpPr>
          <p:cNvPr id="80" name="Shape 80"/>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dk2"/>
                </a:solidFill>
              </a:rPr>
              <a:t>‹N›</a:t>
            </a:fld>
            <a:endParaRPr lang="en">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9"/>
        <p:cNvGrpSpPr/>
        <p:nvPr/>
      </p:nvGrpSpPr>
      <p:grpSpPr>
        <a:xfrm>
          <a:off x="0" y="0"/>
          <a:ext cx="0" cy="0"/>
          <a:chOff x="0" y="0"/>
          <a:chExt cx="0" cy="0"/>
        </a:xfrm>
      </p:grpSpPr>
      <p:grpSp>
        <p:nvGrpSpPr>
          <p:cNvPr id="20" name="Shape 20"/>
          <p:cNvGrpSpPr/>
          <p:nvPr/>
        </p:nvGrpSpPr>
        <p:grpSpPr>
          <a:xfrm>
            <a:off x="6098378" y="4"/>
            <a:ext cx="3045625" cy="2030570"/>
            <a:chOff x="6098378" y="4"/>
            <a:chExt cx="3045625" cy="2030570"/>
          </a:xfrm>
        </p:grpSpPr>
        <p:sp>
          <p:nvSpPr>
            <p:cNvPr id="21" name="Shape 21"/>
            <p:cNvSpPr/>
            <p:nvPr/>
          </p:nvSpPr>
          <p:spPr>
            <a:xfrm>
              <a:off x="8128803" y="15"/>
              <a:ext cx="1015200" cy="1015200"/>
            </a:xfrm>
            <a:prstGeom prst="rect">
              <a:avLst/>
            </a:prstGeom>
            <a:solidFill>
              <a:schemeClr val="accent1"/>
            </a:solidFill>
            <a:ln>
              <a:noFill/>
            </a:ln>
          </p:spPr>
          <p:txBody>
            <a:bodyPr lIns="91425" tIns="91425" rIns="91425" bIns="91425" anchor="ctr" anchorCtr="0">
              <a:noAutofit/>
            </a:bodyPr>
            <a:lstStyle/>
            <a:p>
              <a:pPr lvl="0">
                <a:spcBef>
                  <a:spcPts val="0"/>
                </a:spcBef>
                <a:buNone/>
              </a:pPr>
              <a:endParaRPr dirty="0"/>
            </a:p>
          </p:txBody>
        </p:sp>
        <p:sp>
          <p:nvSpPr>
            <p:cNvPr id="22" name="Shape 22"/>
            <p:cNvSpPr/>
            <p:nvPr/>
          </p:nvSpPr>
          <p:spPr>
            <a:xfrm flipH="1">
              <a:off x="7113463" y="4"/>
              <a:ext cx="1015200" cy="1015200"/>
            </a:xfrm>
            <a:prstGeom prst="rtTriangle">
              <a:avLst/>
            </a:prstGeom>
            <a:solidFill>
              <a:schemeClr val="accent2"/>
            </a:solidFill>
            <a:ln>
              <a:noFill/>
            </a:ln>
          </p:spPr>
          <p:txBody>
            <a:bodyPr lIns="91425" tIns="91425" rIns="91425" bIns="91425" anchor="ctr" anchorCtr="0">
              <a:noAutofit/>
            </a:bodyPr>
            <a:lstStyle/>
            <a:p>
              <a:pPr lvl="0">
                <a:spcBef>
                  <a:spcPts val="0"/>
                </a:spcBef>
                <a:buNone/>
              </a:pPr>
              <a:endParaRPr dirty="0"/>
            </a:p>
          </p:txBody>
        </p:sp>
        <p:sp>
          <p:nvSpPr>
            <p:cNvPr id="23" name="Shape 23"/>
            <p:cNvSpPr/>
            <p:nvPr/>
          </p:nvSpPr>
          <p:spPr>
            <a:xfrm rot="10800000" flipH="1">
              <a:off x="7113588" y="106"/>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dirty="0"/>
            </a:p>
          </p:txBody>
        </p:sp>
        <p:sp>
          <p:nvSpPr>
            <p:cNvPr id="24" name="Shape 24"/>
            <p:cNvSpPr/>
            <p:nvPr/>
          </p:nvSpPr>
          <p:spPr>
            <a:xfrm rot="10800000">
              <a:off x="6098378" y="96"/>
              <a:ext cx="1015200" cy="1015200"/>
            </a:xfrm>
            <a:prstGeom prst="rtTriangle">
              <a:avLst/>
            </a:prstGeom>
            <a:solidFill>
              <a:schemeClr val="accent1"/>
            </a:solidFill>
            <a:ln>
              <a:noFill/>
            </a:ln>
          </p:spPr>
          <p:txBody>
            <a:bodyPr lIns="91425" tIns="91425" rIns="91425" bIns="91425" anchor="ctr" anchorCtr="0">
              <a:noAutofit/>
            </a:bodyPr>
            <a:lstStyle/>
            <a:p>
              <a:pPr lvl="0">
                <a:spcBef>
                  <a:spcPts val="0"/>
                </a:spcBef>
                <a:buNone/>
              </a:pPr>
              <a:endParaRPr dirty="0"/>
            </a:p>
          </p:txBody>
        </p:sp>
        <p:sp>
          <p:nvSpPr>
            <p:cNvPr id="25" name="Shape 25"/>
            <p:cNvSpPr/>
            <p:nvPr/>
          </p:nvSpPr>
          <p:spPr>
            <a:xfrm rot="10800000">
              <a:off x="8128789" y="1015375"/>
              <a:ext cx="1015200" cy="1015200"/>
            </a:xfrm>
            <a:prstGeom prst="rtTriangle">
              <a:avLst/>
            </a:prstGeom>
            <a:solidFill>
              <a:schemeClr val="accent6"/>
            </a:solidFill>
            <a:ln>
              <a:noFill/>
            </a:ln>
          </p:spPr>
          <p:txBody>
            <a:bodyPr lIns="91425" tIns="91425" rIns="91425" bIns="91425" anchor="ctr" anchorCtr="0">
              <a:noAutofit/>
            </a:bodyPr>
            <a:lstStyle/>
            <a:p>
              <a:pPr lvl="0">
                <a:spcBef>
                  <a:spcPts val="0"/>
                </a:spcBef>
                <a:buNone/>
              </a:pPr>
              <a:endParaRPr dirty="0"/>
            </a:p>
          </p:txBody>
        </p:sp>
      </p:grpSp>
      <p:sp>
        <p:nvSpPr>
          <p:cNvPr id="26" name="Shape 26"/>
          <p:cNvSpPr txBox="1">
            <a:spLocks noGrp="1"/>
          </p:cNvSpPr>
          <p:nvPr>
            <p:ph type="title"/>
          </p:nvPr>
        </p:nvSpPr>
        <p:spPr>
          <a:xfrm>
            <a:off x="598100" y="2152347"/>
            <a:ext cx="8222100" cy="838800"/>
          </a:xfrm>
          <a:prstGeom prst="rect">
            <a:avLst/>
          </a:prstGeom>
        </p:spPr>
        <p:txBody>
          <a:bodyPr lIns="91425" tIns="91425" rIns="91425" bIns="91425" anchor="ctr" anchorCtr="0"/>
          <a:lstStyle>
            <a:lvl1pPr lvl="0" rtl="0">
              <a:spcBef>
                <a:spcPts val="0"/>
              </a:spcBef>
              <a:buClr>
                <a:schemeClr val="lt1"/>
              </a:buClr>
              <a:buSzPct val="100000"/>
              <a:defRPr sz="4200">
                <a:solidFill>
                  <a:schemeClr val="lt1"/>
                </a:solidFill>
              </a:defRPr>
            </a:lvl1pPr>
            <a:lvl2pPr lvl="1" rtl="0">
              <a:spcBef>
                <a:spcPts val="0"/>
              </a:spcBef>
              <a:buClr>
                <a:schemeClr val="lt1"/>
              </a:buClr>
              <a:buSzPct val="100000"/>
              <a:defRPr sz="4200">
                <a:solidFill>
                  <a:schemeClr val="lt1"/>
                </a:solidFill>
              </a:defRPr>
            </a:lvl2pPr>
            <a:lvl3pPr lvl="2" rtl="0">
              <a:spcBef>
                <a:spcPts val="0"/>
              </a:spcBef>
              <a:buClr>
                <a:schemeClr val="lt1"/>
              </a:buClr>
              <a:buSzPct val="100000"/>
              <a:defRPr sz="4200">
                <a:solidFill>
                  <a:schemeClr val="lt1"/>
                </a:solidFill>
              </a:defRPr>
            </a:lvl3pPr>
            <a:lvl4pPr lvl="3" rtl="0">
              <a:spcBef>
                <a:spcPts val="0"/>
              </a:spcBef>
              <a:buClr>
                <a:schemeClr val="lt1"/>
              </a:buClr>
              <a:buSzPct val="100000"/>
              <a:defRPr sz="4200">
                <a:solidFill>
                  <a:schemeClr val="lt1"/>
                </a:solidFill>
              </a:defRPr>
            </a:lvl4pPr>
            <a:lvl5pPr lvl="4" rtl="0">
              <a:spcBef>
                <a:spcPts val="0"/>
              </a:spcBef>
              <a:buClr>
                <a:schemeClr val="lt1"/>
              </a:buClr>
              <a:buSzPct val="100000"/>
              <a:defRPr sz="4200">
                <a:solidFill>
                  <a:schemeClr val="lt1"/>
                </a:solidFill>
              </a:defRPr>
            </a:lvl5pPr>
            <a:lvl6pPr lvl="5" rtl="0">
              <a:spcBef>
                <a:spcPts val="0"/>
              </a:spcBef>
              <a:buClr>
                <a:schemeClr val="lt1"/>
              </a:buClr>
              <a:buSzPct val="100000"/>
              <a:defRPr sz="4200">
                <a:solidFill>
                  <a:schemeClr val="lt1"/>
                </a:solidFill>
              </a:defRPr>
            </a:lvl6pPr>
            <a:lvl7pPr lvl="6" rtl="0">
              <a:spcBef>
                <a:spcPts val="0"/>
              </a:spcBef>
              <a:buClr>
                <a:schemeClr val="lt1"/>
              </a:buClr>
              <a:buSzPct val="100000"/>
              <a:defRPr sz="4200">
                <a:solidFill>
                  <a:schemeClr val="lt1"/>
                </a:solidFill>
              </a:defRPr>
            </a:lvl7pPr>
            <a:lvl8pPr lvl="7" rtl="0">
              <a:spcBef>
                <a:spcPts val="0"/>
              </a:spcBef>
              <a:buClr>
                <a:schemeClr val="lt1"/>
              </a:buClr>
              <a:buSzPct val="100000"/>
              <a:defRPr sz="4200">
                <a:solidFill>
                  <a:schemeClr val="lt1"/>
                </a:solidFill>
              </a:defRPr>
            </a:lvl8pPr>
            <a:lvl9pPr lvl="8" rtl="0">
              <a:spcBef>
                <a:spcPts val="0"/>
              </a:spcBef>
              <a:buClr>
                <a:schemeClr val="lt1"/>
              </a:buClr>
              <a:buSzPct val="100000"/>
              <a:defRPr sz="4200">
                <a:solidFill>
                  <a:schemeClr val="lt1"/>
                </a:solidFill>
              </a:defRPr>
            </a:lvl9pPr>
          </a:lstStyle>
          <a:p>
            <a:endParaRPr/>
          </a:p>
        </p:txBody>
      </p:sp>
      <p:sp>
        <p:nvSpPr>
          <p:cNvPr id="27" name="Shape 27"/>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‹N›</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8"/>
        <p:cNvGrpSpPr/>
        <p:nvPr/>
      </p:nvGrpSpPr>
      <p:grpSpPr>
        <a:xfrm>
          <a:off x="0" y="0"/>
          <a:ext cx="0" cy="0"/>
          <a:chOff x="0" y="0"/>
          <a:chExt cx="0" cy="0"/>
        </a:xfrm>
      </p:grpSpPr>
      <p:grpSp>
        <p:nvGrpSpPr>
          <p:cNvPr id="29" name="Shape 29"/>
          <p:cNvGrpSpPr/>
          <p:nvPr/>
        </p:nvGrpSpPr>
        <p:grpSpPr>
          <a:xfrm>
            <a:off x="0" y="3903669"/>
            <a:ext cx="9144000" cy="1239925"/>
            <a:chOff x="0" y="3903669"/>
            <a:chExt cx="9144000" cy="1239925"/>
          </a:xfrm>
        </p:grpSpPr>
        <p:sp>
          <p:nvSpPr>
            <p:cNvPr id="30" name="Shape 30"/>
            <p:cNvSpPr/>
            <p:nvPr/>
          </p:nvSpPr>
          <p:spPr>
            <a:xfrm>
              <a:off x="8154895" y="3903669"/>
              <a:ext cx="989100" cy="9879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dirty="0"/>
            </a:p>
          </p:txBody>
        </p:sp>
        <p:sp>
          <p:nvSpPr>
            <p:cNvPr id="31" name="Shape 31"/>
            <p:cNvSpPr/>
            <p:nvPr/>
          </p:nvSpPr>
          <p:spPr>
            <a:xfrm flipH="1">
              <a:off x="6181162" y="3903669"/>
              <a:ext cx="989100" cy="9879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dirty="0"/>
            </a:p>
          </p:txBody>
        </p:sp>
        <p:sp>
          <p:nvSpPr>
            <p:cNvPr id="32" name="Shape 32"/>
            <p:cNvSpPr/>
            <p:nvPr/>
          </p:nvSpPr>
          <p:spPr>
            <a:xfrm>
              <a:off x="7170274" y="3903669"/>
              <a:ext cx="989100" cy="9879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dirty="0"/>
            </a:p>
          </p:txBody>
        </p:sp>
        <p:sp>
          <p:nvSpPr>
            <p:cNvPr id="33" name="Shape 33"/>
            <p:cNvSpPr/>
            <p:nvPr/>
          </p:nvSpPr>
          <p:spPr>
            <a:xfrm rot="10800000">
              <a:off x="8154757" y="3903682"/>
              <a:ext cx="989100" cy="987900"/>
            </a:xfrm>
            <a:prstGeom prst="rtTriangle">
              <a:avLst/>
            </a:prstGeom>
            <a:solidFill>
              <a:schemeClr val="accent3"/>
            </a:solidFill>
            <a:ln>
              <a:noFill/>
            </a:ln>
          </p:spPr>
          <p:txBody>
            <a:bodyPr lIns="91425" tIns="91425" rIns="91425" bIns="91425" anchor="ctr" anchorCtr="0">
              <a:noAutofit/>
            </a:bodyPr>
            <a:lstStyle/>
            <a:p>
              <a:pPr lvl="0">
                <a:spcBef>
                  <a:spcPts val="0"/>
                </a:spcBef>
                <a:buNone/>
              </a:pPr>
              <a:endParaRPr dirty="0"/>
            </a:p>
          </p:txBody>
        </p:sp>
        <p:sp>
          <p:nvSpPr>
            <p:cNvPr id="34" name="Shape 34"/>
            <p:cNvSpPr/>
            <p:nvPr/>
          </p:nvSpPr>
          <p:spPr>
            <a:xfrm>
              <a:off x="0" y="4891594"/>
              <a:ext cx="9144000" cy="2520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dirty="0"/>
            </a:p>
          </p:txBody>
        </p:sp>
      </p:grpSp>
      <p:sp>
        <p:nvSpPr>
          <p:cNvPr id="35" name="Shape 35"/>
          <p:cNvSpPr txBox="1">
            <a:spLocks noGrp="1"/>
          </p:cNvSpPr>
          <p:nvPr>
            <p:ph type="title"/>
          </p:nvPr>
        </p:nvSpPr>
        <p:spPr>
          <a:xfrm>
            <a:off x="311700" y="410000"/>
            <a:ext cx="8520600" cy="6078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6" name="Shape 36"/>
          <p:cNvSpPr txBox="1">
            <a:spLocks noGrp="1"/>
          </p:cNvSpPr>
          <p:nvPr>
            <p:ph type="body" idx="1"/>
          </p:nvPr>
        </p:nvSpPr>
        <p:spPr>
          <a:xfrm>
            <a:off x="311700" y="1229875"/>
            <a:ext cx="8520600" cy="33390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7" name="Shape 37"/>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‹N›</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311700" y="410000"/>
            <a:ext cx="8520600" cy="6078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0" name="Shape 40"/>
          <p:cNvSpPr txBox="1">
            <a:spLocks noGrp="1"/>
          </p:cNvSpPr>
          <p:nvPr>
            <p:ph type="body" idx="1"/>
          </p:nvPr>
        </p:nvSpPr>
        <p:spPr>
          <a:xfrm>
            <a:off x="311700" y="1229975"/>
            <a:ext cx="3999900" cy="33390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41" name="Shape 41"/>
          <p:cNvSpPr txBox="1">
            <a:spLocks noGrp="1"/>
          </p:cNvSpPr>
          <p:nvPr>
            <p:ph type="body" idx="2"/>
          </p:nvPr>
        </p:nvSpPr>
        <p:spPr>
          <a:xfrm>
            <a:off x="4832400" y="1229975"/>
            <a:ext cx="3999900" cy="3339000"/>
          </a:xfrm>
          <a:prstGeom prst="rect">
            <a:avLst/>
          </a:prstGeom>
        </p:spPr>
        <p:txBody>
          <a:bodyPr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42" name="Shape 42"/>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dk2"/>
                </a:solidFill>
              </a:rPr>
              <a:t>‹N›</a:t>
            </a:fld>
            <a:endParaRPr lang="en">
              <a:solidFill>
                <a:schemeClr val="dk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311700" y="410000"/>
            <a:ext cx="8520600" cy="6078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5" name="Shape 45"/>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dk2"/>
                </a:solidFill>
              </a:rPr>
              <a:t>‹N›</a:t>
            </a:fld>
            <a:endParaRPr lang="en">
              <a:solidFill>
                <a:schemeClr val="dk2"/>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a:endParaRPr/>
          </a:p>
        </p:txBody>
      </p:sp>
      <p:sp>
        <p:nvSpPr>
          <p:cNvPr id="48" name="Shape 48"/>
          <p:cNvSpPr txBox="1">
            <a:spLocks noGrp="1"/>
          </p:cNvSpPr>
          <p:nvPr>
            <p:ph type="body" idx="1"/>
          </p:nvPr>
        </p:nvSpPr>
        <p:spPr>
          <a:xfrm>
            <a:off x="311700" y="1465804"/>
            <a:ext cx="2808000" cy="3103200"/>
          </a:xfrm>
          <a:prstGeom prst="rect">
            <a:avLst/>
          </a:prstGeom>
        </p:spPr>
        <p:txBody>
          <a:bodyPr lIns="91425" tIns="91425" rIns="91425" bIns="91425" anchor="t" anchorCtr="0"/>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49" name="Shape 49"/>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dk2"/>
                </a:solidFill>
              </a:rPr>
              <a:t>‹N›</a:t>
            </a:fld>
            <a:endParaRPr lang="en">
              <a:solidFill>
                <a:schemeClr val="dk2"/>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4"/>
        </a:solidFill>
        <a:effectLst/>
      </p:bgPr>
    </p:bg>
    <p:spTree>
      <p:nvGrpSpPr>
        <p:cNvPr id="1" name="Shape 50"/>
        <p:cNvGrpSpPr/>
        <p:nvPr/>
      </p:nvGrpSpPr>
      <p:grpSpPr>
        <a:xfrm>
          <a:off x="0" y="0"/>
          <a:ext cx="0" cy="0"/>
          <a:chOff x="0" y="0"/>
          <a:chExt cx="0" cy="0"/>
        </a:xfrm>
      </p:grpSpPr>
      <p:grpSp>
        <p:nvGrpSpPr>
          <p:cNvPr id="51" name="Shape 51"/>
          <p:cNvGrpSpPr/>
          <p:nvPr/>
        </p:nvGrpSpPr>
        <p:grpSpPr>
          <a:xfrm>
            <a:off x="6098378" y="4"/>
            <a:ext cx="3045625" cy="2030570"/>
            <a:chOff x="6098378" y="4"/>
            <a:chExt cx="3045625" cy="2030570"/>
          </a:xfrm>
        </p:grpSpPr>
        <p:sp>
          <p:nvSpPr>
            <p:cNvPr id="52" name="Shape 52"/>
            <p:cNvSpPr/>
            <p:nvPr/>
          </p:nvSpPr>
          <p:spPr>
            <a:xfrm>
              <a:off x="8128803" y="15"/>
              <a:ext cx="1015200" cy="1015200"/>
            </a:xfrm>
            <a:prstGeom prst="rect">
              <a:avLst/>
            </a:prstGeom>
            <a:solidFill>
              <a:schemeClr val="accent3"/>
            </a:solidFill>
            <a:ln>
              <a:noFill/>
            </a:ln>
          </p:spPr>
          <p:txBody>
            <a:bodyPr lIns="91425" tIns="91425" rIns="91425" bIns="91425" anchor="ctr" anchorCtr="0">
              <a:noAutofit/>
            </a:bodyPr>
            <a:lstStyle/>
            <a:p>
              <a:pPr lvl="0">
                <a:spcBef>
                  <a:spcPts val="0"/>
                </a:spcBef>
                <a:buNone/>
              </a:pPr>
              <a:endParaRPr dirty="0"/>
            </a:p>
          </p:txBody>
        </p:sp>
        <p:sp>
          <p:nvSpPr>
            <p:cNvPr id="53" name="Shape 53"/>
            <p:cNvSpPr/>
            <p:nvPr/>
          </p:nvSpPr>
          <p:spPr>
            <a:xfrm flipH="1">
              <a:off x="7113463" y="4"/>
              <a:ext cx="1015200" cy="10152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dirty="0"/>
            </a:p>
          </p:txBody>
        </p:sp>
        <p:sp>
          <p:nvSpPr>
            <p:cNvPr id="54" name="Shape 54"/>
            <p:cNvSpPr/>
            <p:nvPr/>
          </p:nvSpPr>
          <p:spPr>
            <a:xfrm rot="10800000" flipH="1">
              <a:off x="7113588" y="106"/>
              <a:ext cx="1015200" cy="1015200"/>
            </a:xfrm>
            <a:prstGeom prst="rtTriangle">
              <a:avLst/>
            </a:prstGeom>
            <a:solidFill>
              <a:schemeClr val="accent3"/>
            </a:solidFill>
            <a:ln>
              <a:noFill/>
            </a:ln>
          </p:spPr>
          <p:txBody>
            <a:bodyPr lIns="91425" tIns="91425" rIns="91425" bIns="91425" anchor="ctr" anchorCtr="0">
              <a:noAutofit/>
            </a:bodyPr>
            <a:lstStyle/>
            <a:p>
              <a:pPr lvl="0">
                <a:spcBef>
                  <a:spcPts val="0"/>
                </a:spcBef>
                <a:buNone/>
              </a:pPr>
              <a:endParaRPr dirty="0"/>
            </a:p>
          </p:txBody>
        </p:sp>
        <p:sp>
          <p:nvSpPr>
            <p:cNvPr id="55" name="Shape 55"/>
            <p:cNvSpPr/>
            <p:nvPr/>
          </p:nvSpPr>
          <p:spPr>
            <a:xfrm rot="10800000">
              <a:off x="6098378" y="96"/>
              <a:ext cx="1015200" cy="10152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dirty="0"/>
            </a:p>
          </p:txBody>
        </p:sp>
        <p:sp>
          <p:nvSpPr>
            <p:cNvPr id="56" name="Shape 56"/>
            <p:cNvSpPr/>
            <p:nvPr/>
          </p:nvSpPr>
          <p:spPr>
            <a:xfrm rot="10800000">
              <a:off x="8128789" y="1015375"/>
              <a:ext cx="1015200" cy="1015200"/>
            </a:xfrm>
            <a:prstGeom prst="rtTriangle">
              <a:avLst/>
            </a:prstGeom>
            <a:solidFill>
              <a:schemeClr val="accent5"/>
            </a:solidFill>
            <a:ln>
              <a:noFill/>
            </a:ln>
          </p:spPr>
          <p:txBody>
            <a:bodyPr lIns="91425" tIns="91425" rIns="91425" bIns="91425" anchor="ctr" anchorCtr="0">
              <a:noAutofit/>
            </a:bodyPr>
            <a:lstStyle/>
            <a:p>
              <a:pPr lvl="0">
                <a:spcBef>
                  <a:spcPts val="0"/>
                </a:spcBef>
                <a:buNone/>
              </a:pPr>
              <a:endParaRPr dirty="0"/>
            </a:p>
          </p:txBody>
        </p:sp>
      </p:grpSp>
      <p:sp>
        <p:nvSpPr>
          <p:cNvPr id="57" name="Shape 57"/>
          <p:cNvSpPr txBox="1">
            <a:spLocks noGrp="1"/>
          </p:cNvSpPr>
          <p:nvPr>
            <p:ph type="title"/>
          </p:nvPr>
        </p:nvSpPr>
        <p:spPr>
          <a:xfrm>
            <a:off x="490250" y="526350"/>
            <a:ext cx="5618700" cy="4090800"/>
          </a:xfrm>
          <a:prstGeom prst="rect">
            <a:avLst/>
          </a:prstGeom>
        </p:spPr>
        <p:txBody>
          <a:bodyPr lIns="91425" tIns="91425" rIns="91425" bIns="91425" anchor="ctr" anchorCtr="0"/>
          <a:lstStyle>
            <a:lvl1pPr lvl="0" rtl="0">
              <a:spcBef>
                <a:spcPts val="0"/>
              </a:spcBef>
              <a:buClr>
                <a:schemeClr val="lt1"/>
              </a:buClr>
              <a:buSzPct val="100000"/>
              <a:defRPr sz="4800">
                <a:solidFill>
                  <a:schemeClr val="lt1"/>
                </a:solidFill>
              </a:defRPr>
            </a:lvl1pPr>
            <a:lvl2pPr lvl="1" rtl="0">
              <a:spcBef>
                <a:spcPts val="0"/>
              </a:spcBef>
              <a:buClr>
                <a:schemeClr val="lt1"/>
              </a:buClr>
              <a:buSzPct val="100000"/>
              <a:defRPr sz="4800">
                <a:solidFill>
                  <a:schemeClr val="lt1"/>
                </a:solidFill>
              </a:defRPr>
            </a:lvl2pPr>
            <a:lvl3pPr lvl="2" rtl="0">
              <a:spcBef>
                <a:spcPts val="0"/>
              </a:spcBef>
              <a:buClr>
                <a:schemeClr val="lt1"/>
              </a:buClr>
              <a:buSzPct val="100000"/>
              <a:defRPr sz="4800">
                <a:solidFill>
                  <a:schemeClr val="lt1"/>
                </a:solidFill>
              </a:defRPr>
            </a:lvl3pPr>
            <a:lvl4pPr lvl="3" rtl="0">
              <a:spcBef>
                <a:spcPts val="0"/>
              </a:spcBef>
              <a:buClr>
                <a:schemeClr val="lt1"/>
              </a:buClr>
              <a:buSzPct val="100000"/>
              <a:defRPr sz="4800">
                <a:solidFill>
                  <a:schemeClr val="lt1"/>
                </a:solidFill>
              </a:defRPr>
            </a:lvl4pPr>
            <a:lvl5pPr lvl="4" rtl="0">
              <a:spcBef>
                <a:spcPts val="0"/>
              </a:spcBef>
              <a:buClr>
                <a:schemeClr val="lt1"/>
              </a:buClr>
              <a:buSzPct val="100000"/>
              <a:defRPr sz="4800">
                <a:solidFill>
                  <a:schemeClr val="lt1"/>
                </a:solidFill>
              </a:defRPr>
            </a:lvl5pPr>
            <a:lvl6pPr lvl="5" rtl="0">
              <a:spcBef>
                <a:spcPts val="0"/>
              </a:spcBef>
              <a:buClr>
                <a:schemeClr val="lt1"/>
              </a:buClr>
              <a:buSzPct val="100000"/>
              <a:defRPr sz="4800">
                <a:solidFill>
                  <a:schemeClr val="lt1"/>
                </a:solidFill>
              </a:defRPr>
            </a:lvl6pPr>
            <a:lvl7pPr lvl="6" rtl="0">
              <a:spcBef>
                <a:spcPts val="0"/>
              </a:spcBef>
              <a:buClr>
                <a:schemeClr val="lt1"/>
              </a:buClr>
              <a:buSzPct val="100000"/>
              <a:defRPr sz="4800">
                <a:solidFill>
                  <a:schemeClr val="lt1"/>
                </a:solidFill>
              </a:defRPr>
            </a:lvl7pPr>
            <a:lvl8pPr lvl="7" rtl="0">
              <a:spcBef>
                <a:spcPts val="0"/>
              </a:spcBef>
              <a:buClr>
                <a:schemeClr val="lt1"/>
              </a:buClr>
              <a:buSzPct val="100000"/>
              <a:defRPr sz="4800">
                <a:solidFill>
                  <a:schemeClr val="lt1"/>
                </a:solidFill>
              </a:defRPr>
            </a:lvl8pPr>
            <a:lvl9pPr lvl="8" rtl="0">
              <a:spcBef>
                <a:spcPts val="0"/>
              </a:spcBef>
              <a:buClr>
                <a:schemeClr val="lt1"/>
              </a:buClr>
              <a:buSzPct val="100000"/>
              <a:defRPr sz="4800">
                <a:solidFill>
                  <a:schemeClr val="lt1"/>
                </a:solidFill>
              </a:defRPr>
            </a:lvl9pPr>
          </a:lstStyle>
          <a:p>
            <a:endParaRPr/>
          </a:p>
        </p:txBody>
      </p:sp>
      <p:sp>
        <p:nvSpPr>
          <p:cNvPr id="58" name="Shape 58"/>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‹N›</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59"/>
        <p:cNvGrpSpPr/>
        <p:nvPr/>
      </p:nvGrpSpPr>
      <p:grpSpPr>
        <a:xfrm>
          <a:off x="0" y="0"/>
          <a:ext cx="0" cy="0"/>
          <a:chOff x="0" y="0"/>
          <a:chExt cx="0" cy="0"/>
        </a:xfrm>
      </p:grpSpPr>
      <p:sp>
        <p:nvSpPr>
          <p:cNvPr id="60" name="Shape 60"/>
          <p:cNvSpPr/>
          <p:nvPr/>
        </p:nvSpPr>
        <p:spPr>
          <a:xfrm>
            <a:off x="4572000" y="-175"/>
            <a:ext cx="4572000" cy="51435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dirty="0"/>
          </a:p>
        </p:txBody>
      </p:sp>
      <p:cxnSp>
        <p:nvCxnSpPr>
          <p:cNvPr id="61" name="Shape 61"/>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62" name="Shape 62"/>
          <p:cNvSpPr txBox="1">
            <a:spLocks noGrp="1"/>
          </p:cNvSpPr>
          <p:nvPr>
            <p:ph type="title"/>
          </p:nvPr>
        </p:nvSpPr>
        <p:spPr>
          <a:xfrm>
            <a:off x="265500" y="1151100"/>
            <a:ext cx="4045200" cy="1564500"/>
          </a:xfrm>
          <a:prstGeom prst="rect">
            <a:avLst/>
          </a:prstGeom>
        </p:spPr>
        <p:txBody>
          <a:bodyPr lIns="91425" tIns="91425" rIns="91425" bIns="91425" anchor="b" anchorCtr="0"/>
          <a:lstStyle>
            <a:lvl1pPr lvl="0" algn="ctr" rtl="0">
              <a:spcBef>
                <a:spcPts val="0"/>
              </a:spcBef>
              <a:buSzPct val="100000"/>
              <a:defRPr sz="4200"/>
            </a:lvl1pPr>
            <a:lvl2pPr lvl="1" algn="ctr" rtl="0">
              <a:spcBef>
                <a:spcPts val="0"/>
              </a:spcBef>
              <a:buSzPct val="100000"/>
              <a:defRPr sz="4200"/>
            </a:lvl2pPr>
            <a:lvl3pPr lvl="2" algn="ctr" rtl="0">
              <a:spcBef>
                <a:spcPts val="0"/>
              </a:spcBef>
              <a:buSzPct val="100000"/>
              <a:defRPr sz="4200"/>
            </a:lvl3pPr>
            <a:lvl4pPr lvl="3" algn="ctr" rtl="0">
              <a:spcBef>
                <a:spcPts val="0"/>
              </a:spcBef>
              <a:buSzPct val="100000"/>
              <a:defRPr sz="4200"/>
            </a:lvl4pPr>
            <a:lvl5pPr lvl="4" algn="ctr" rtl="0">
              <a:spcBef>
                <a:spcPts val="0"/>
              </a:spcBef>
              <a:buSzPct val="100000"/>
              <a:defRPr sz="4200"/>
            </a:lvl5pPr>
            <a:lvl6pPr lvl="5" algn="ctr" rtl="0">
              <a:spcBef>
                <a:spcPts val="0"/>
              </a:spcBef>
              <a:buSzPct val="100000"/>
              <a:defRPr sz="4200"/>
            </a:lvl6pPr>
            <a:lvl7pPr lvl="6" algn="ctr" rtl="0">
              <a:spcBef>
                <a:spcPts val="0"/>
              </a:spcBef>
              <a:buSzPct val="100000"/>
              <a:defRPr sz="4200"/>
            </a:lvl7pPr>
            <a:lvl8pPr lvl="7" algn="ctr" rtl="0">
              <a:spcBef>
                <a:spcPts val="0"/>
              </a:spcBef>
              <a:buSzPct val="100000"/>
              <a:defRPr sz="4200"/>
            </a:lvl8pPr>
            <a:lvl9pPr lvl="8" algn="ctr" rtl="0">
              <a:spcBef>
                <a:spcPts val="0"/>
              </a:spcBef>
              <a:buSzPct val="100000"/>
              <a:defRPr sz="4200"/>
            </a:lvl9pPr>
          </a:lstStyle>
          <a:p>
            <a:endParaRPr/>
          </a:p>
        </p:txBody>
      </p:sp>
      <p:sp>
        <p:nvSpPr>
          <p:cNvPr id="63" name="Shape 63"/>
          <p:cNvSpPr txBox="1">
            <a:spLocks noGrp="1"/>
          </p:cNvSpPr>
          <p:nvPr>
            <p:ph type="subTitle" idx="1"/>
          </p:nvPr>
        </p:nvSpPr>
        <p:spPr>
          <a:xfrm>
            <a:off x="265500" y="2769001"/>
            <a:ext cx="4045200" cy="12693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100"/>
            </a:lvl1pPr>
            <a:lvl2pPr lvl="1" algn="ctr" rtl="0">
              <a:lnSpc>
                <a:spcPct val="100000"/>
              </a:lnSpc>
              <a:spcBef>
                <a:spcPts val="0"/>
              </a:spcBef>
              <a:spcAft>
                <a:spcPts val="0"/>
              </a:spcAft>
              <a:buSzPct val="100000"/>
              <a:buNone/>
              <a:defRPr sz="2100"/>
            </a:lvl2pPr>
            <a:lvl3pPr lvl="2" algn="ctr" rtl="0">
              <a:lnSpc>
                <a:spcPct val="100000"/>
              </a:lnSpc>
              <a:spcBef>
                <a:spcPts val="0"/>
              </a:spcBef>
              <a:spcAft>
                <a:spcPts val="0"/>
              </a:spcAft>
              <a:buSzPct val="100000"/>
              <a:buNone/>
              <a:defRPr sz="2100"/>
            </a:lvl3pPr>
            <a:lvl4pPr lvl="3" algn="ctr" rtl="0">
              <a:lnSpc>
                <a:spcPct val="100000"/>
              </a:lnSpc>
              <a:spcBef>
                <a:spcPts val="0"/>
              </a:spcBef>
              <a:spcAft>
                <a:spcPts val="0"/>
              </a:spcAft>
              <a:buSzPct val="100000"/>
              <a:buNone/>
              <a:defRPr sz="2100"/>
            </a:lvl4pPr>
            <a:lvl5pPr lvl="4" algn="ctr" rtl="0">
              <a:lnSpc>
                <a:spcPct val="100000"/>
              </a:lnSpc>
              <a:spcBef>
                <a:spcPts val="0"/>
              </a:spcBef>
              <a:spcAft>
                <a:spcPts val="0"/>
              </a:spcAft>
              <a:buSzPct val="100000"/>
              <a:buNone/>
              <a:defRPr sz="2100"/>
            </a:lvl5pPr>
            <a:lvl6pPr lvl="5" algn="ctr" rtl="0">
              <a:lnSpc>
                <a:spcPct val="100000"/>
              </a:lnSpc>
              <a:spcBef>
                <a:spcPts val="0"/>
              </a:spcBef>
              <a:spcAft>
                <a:spcPts val="0"/>
              </a:spcAft>
              <a:buSzPct val="100000"/>
              <a:buNone/>
              <a:defRPr sz="2100"/>
            </a:lvl6pPr>
            <a:lvl7pPr lvl="6" algn="ctr" rtl="0">
              <a:lnSpc>
                <a:spcPct val="100000"/>
              </a:lnSpc>
              <a:spcBef>
                <a:spcPts val="0"/>
              </a:spcBef>
              <a:spcAft>
                <a:spcPts val="0"/>
              </a:spcAft>
              <a:buSzPct val="100000"/>
              <a:buNone/>
              <a:defRPr sz="2100"/>
            </a:lvl7pPr>
            <a:lvl8pPr lvl="7" algn="ctr" rtl="0">
              <a:lnSpc>
                <a:spcPct val="100000"/>
              </a:lnSpc>
              <a:spcBef>
                <a:spcPts val="0"/>
              </a:spcBef>
              <a:spcAft>
                <a:spcPts val="0"/>
              </a:spcAft>
              <a:buSzPct val="100000"/>
              <a:buNone/>
              <a:defRPr sz="2100"/>
            </a:lvl8pPr>
            <a:lvl9pPr lvl="8" algn="ctr" rtl="0">
              <a:lnSpc>
                <a:spcPct val="100000"/>
              </a:lnSpc>
              <a:spcBef>
                <a:spcPts val="0"/>
              </a:spcBef>
              <a:spcAft>
                <a:spcPts val="0"/>
              </a:spcAft>
              <a:buSzPct val="100000"/>
              <a:buNone/>
              <a:defRPr sz="2100"/>
            </a:lvl9pPr>
          </a:lstStyle>
          <a:p>
            <a:endParaRPr/>
          </a:p>
        </p:txBody>
      </p:sp>
      <p:sp>
        <p:nvSpPr>
          <p:cNvPr id="64" name="Shape 64"/>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rtl="0">
              <a:spcBef>
                <a:spcPts val="0"/>
              </a:spcBef>
              <a:buClr>
                <a:schemeClr val="lt1"/>
              </a:buClr>
              <a:defRPr>
                <a:solidFill>
                  <a:schemeClr val="lt1"/>
                </a:solidFill>
              </a:defRPr>
            </a:lvl1pPr>
            <a:lvl2pPr lvl="1" rtl="0">
              <a:spcBef>
                <a:spcPts val="0"/>
              </a:spcBef>
              <a:buClr>
                <a:schemeClr val="lt1"/>
              </a:buClr>
              <a:defRPr>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a:endParaRPr/>
          </a:p>
        </p:txBody>
      </p:sp>
      <p:sp>
        <p:nvSpPr>
          <p:cNvPr id="65" name="Shape 65"/>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‹N›</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66"/>
        <p:cNvGrpSpPr/>
        <p:nvPr/>
      </p:nvGrpSpPr>
      <p:grpSpPr>
        <a:xfrm>
          <a:off x="0" y="0"/>
          <a:ext cx="0" cy="0"/>
          <a:chOff x="0" y="0"/>
          <a:chExt cx="0" cy="0"/>
        </a:xfrm>
      </p:grpSpPr>
      <p:sp>
        <p:nvSpPr>
          <p:cNvPr id="67" name="Shape 67"/>
          <p:cNvSpPr txBox="1">
            <a:spLocks noGrp="1"/>
          </p:cNvSpPr>
          <p:nvPr>
            <p:ph type="body" idx="1"/>
          </p:nvPr>
        </p:nvSpPr>
        <p:spPr>
          <a:xfrm>
            <a:off x="319500" y="4230575"/>
            <a:ext cx="5998800" cy="598800"/>
          </a:xfrm>
          <a:prstGeom prst="rect">
            <a:avLst/>
          </a:prstGeom>
        </p:spPr>
        <p:txBody>
          <a:bodyPr lIns="91425" tIns="91425" rIns="91425" bIns="91425" anchor="ctr" anchorCtr="0"/>
          <a:lstStyle>
            <a:lvl1pPr lvl="0" rtl="0">
              <a:lnSpc>
                <a:spcPct val="100000"/>
              </a:lnSpc>
              <a:spcBef>
                <a:spcPts val="0"/>
              </a:spcBef>
              <a:spcAft>
                <a:spcPts val="0"/>
              </a:spcAft>
              <a:buNone/>
              <a:defRPr/>
            </a:lvl1pPr>
          </a:lstStyle>
          <a:p>
            <a:endParaRPr/>
          </a:p>
        </p:txBody>
      </p:sp>
      <p:sp>
        <p:nvSpPr>
          <p:cNvPr id="68" name="Shape 68"/>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dk2"/>
                </a:solidFill>
              </a:rPr>
              <a:t>‹N›</a:t>
            </a:fld>
            <a:endParaRPr lang="en">
              <a:solidFill>
                <a:schemeClr val="dk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10000"/>
            <a:ext cx="8520600" cy="607800"/>
          </a:xfrm>
          <a:prstGeom prst="rect">
            <a:avLst/>
          </a:prstGeom>
          <a:noFill/>
          <a:ln>
            <a:noFill/>
          </a:ln>
        </p:spPr>
        <p:txBody>
          <a:bodyPr lIns="91425" tIns="91425" rIns="91425" bIns="91425" anchor="t" anchorCtr="0"/>
          <a:lstStyle>
            <a:lvl1pPr lvl="0" rt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rtl="0">
              <a:spcBef>
                <a:spcPts val="0"/>
              </a:spcBef>
              <a:buClr>
                <a:schemeClr val="dk1"/>
              </a:buClr>
              <a:buSzPct val="100000"/>
              <a:buFont typeface="Roboto"/>
              <a:buNone/>
              <a:defRPr sz="3000">
                <a:solidFill>
                  <a:schemeClr val="dk1"/>
                </a:solidFill>
                <a:latin typeface="Roboto"/>
                <a:ea typeface="Roboto"/>
                <a:cs typeface="Roboto"/>
                <a:sym typeface="Roboto"/>
              </a:defRPr>
            </a:lvl2pPr>
            <a:lvl3pPr lvl="2" rtl="0">
              <a:spcBef>
                <a:spcPts val="0"/>
              </a:spcBef>
              <a:buClr>
                <a:schemeClr val="dk1"/>
              </a:buClr>
              <a:buSzPct val="100000"/>
              <a:buFont typeface="Roboto"/>
              <a:buNone/>
              <a:defRPr sz="3000">
                <a:solidFill>
                  <a:schemeClr val="dk1"/>
                </a:solidFill>
                <a:latin typeface="Roboto"/>
                <a:ea typeface="Roboto"/>
                <a:cs typeface="Roboto"/>
                <a:sym typeface="Roboto"/>
              </a:defRPr>
            </a:lvl3pPr>
            <a:lvl4pPr lvl="3" rtl="0">
              <a:spcBef>
                <a:spcPts val="0"/>
              </a:spcBef>
              <a:buClr>
                <a:schemeClr val="dk1"/>
              </a:buClr>
              <a:buSzPct val="100000"/>
              <a:buFont typeface="Roboto"/>
              <a:buNone/>
              <a:defRPr sz="3000">
                <a:solidFill>
                  <a:schemeClr val="dk1"/>
                </a:solidFill>
                <a:latin typeface="Roboto"/>
                <a:ea typeface="Roboto"/>
                <a:cs typeface="Roboto"/>
                <a:sym typeface="Roboto"/>
              </a:defRPr>
            </a:lvl4pPr>
            <a:lvl5pPr lvl="4" rtl="0">
              <a:spcBef>
                <a:spcPts val="0"/>
              </a:spcBef>
              <a:buClr>
                <a:schemeClr val="dk1"/>
              </a:buClr>
              <a:buSzPct val="100000"/>
              <a:buFont typeface="Roboto"/>
              <a:buNone/>
              <a:defRPr sz="3000">
                <a:solidFill>
                  <a:schemeClr val="dk1"/>
                </a:solidFill>
                <a:latin typeface="Roboto"/>
                <a:ea typeface="Roboto"/>
                <a:cs typeface="Roboto"/>
                <a:sym typeface="Roboto"/>
              </a:defRPr>
            </a:lvl5pPr>
            <a:lvl6pPr lvl="5" rtl="0">
              <a:spcBef>
                <a:spcPts val="0"/>
              </a:spcBef>
              <a:buClr>
                <a:schemeClr val="dk1"/>
              </a:buClr>
              <a:buSzPct val="100000"/>
              <a:buFont typeface="Roboto"/>
              <a:buNone/>
              <a:defRPr sz="3000">
                <a:solidFill>
                  <a:schemeClr val="dk1"/>
                </a:solidFill>
                <a:latin typeface="Roboto"/>
                <a:ea typeface="Roboto"/>
                <a:cs typeface="Roboto"/>
                <a:sym typeface="Roboto"/>
              </a:defRPr>
            </a:lvl6pPr>
            <a:lvl7pPr lvl="6" rtl="0">
              <a:spcBef>
                <a:spcPts val="0"/>
              </a:spcBef>
              <a:buClr>
                <a:schemeClr val="dk1"/>
              </a:buClr>
              <a:buSzPct val="100000"/>
              <a:buFont typeface="Roboto"/>
              <a:buNone/>
              <a:defRPr sz="3000">
                <a:solidFill>
                  <a:schemeClr val="dk1"/>
                </a:solidFill>
                <a:latin typeface="Roboto"/>
                <a:ea typeface="Roboto"/>
                <a:cs typeface="Roboto"/>
                <a:sym typeface="Roboto"/>
              </a:defRPr>
            </a:lvl7pPr>
            <a:lvl8pPr lvl="7" rtl="0">
              <a:spcBef>
                <a:spcPts val="0"/>
              </a:spcBef>
              <a:buClr>
                <a:schemeClr val="dk1"/>
              </a:buClr>
              <a:buSzPct val="100000"/>
              <a:buFont typeface="Roboto"/>
              <a:buNone/>
              <a:defRPr sz="3000">
                <a:solidFill>
                  <a:schemeClr val="dk1"/>
                </a:solidFill>
                <a:latin typeface="Roboto"/>
                <a:ea typeface="Roboto"/>
                <a:cs typeface="Roboto"/>
                <a:sym typeface="Roboto"/>
              </a:defRPr>
            </a:lvl8pPr>
            <a:lvl9pPr lvl="8" rtl="0">
              <a:spcBef>
                <a:spcPts val="0"/>
              </a:spcBef>
              <a:buClr>
                <a:schemeClr val="dk1"/>
              </a:buClr>
              <a:buSzPct val="100000"/>
              <a:buFont typeface="Roboto"/>
              <a:buNone/>
              <a:defRPr sz="3000">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229875"/>
            <a:ext cx="8520600" cy="33390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rtl="0">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rtl="0">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rtl="0">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rtl="0">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rtl="0">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rtl="0">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rtl="0">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rtl="0">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60431" y="4651190"/>
            <a:ext cx="548700" cy="393600"/>
          </a:xfrm>
          <a:prstGeom prst="rect">
            <a:avLst/>
          </a:prstGeom>
          <a:noFill/>
          <a:ln>
            <a:noFill/>
          </a:ln>
        </p:spPr>
        <p:txBody>
          <a:bodyPr lIns="91425" tIns="91425" rIns="91425" bIns="91425" anchor="ctr" anchorCtr="0">
            <a:noAutofit/>
          </a:bodyPr>
          <a:lstStyle/>
          <a:p>
            <a:pPr lvl="0" algn="r" rtl="0">
              <a:spcBef>
                <a:spcPts val="0"/>
              </a:spcBef>
              <a:buNone/>
            </a:pPr>
            <a:fld id="{00000000-1234-1234-1234-123412341234}" type="slidenum">
              <a:rPr lang="en" sz="1000">
                <a:solidFill>
                  <a:schemeClr val="lt1"/>
                </a:solidFill>
                <a:latin typeface="Roboto"/>
                <a:ea typeface="Roboto"/>
                <a:cs typeface="Roboto"/>
                <a:sym typeface="Roboto"/>
              </a:rPr>
              <a:t>‹N›</a:t>
            </a:fld>
            <a:endParaRPr lang="en" sz="1000">
              <a:solidFill>
                <a:schemeClr val="lt1"/>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4"/>
        <p:cNvGrpSpPr/>
        <p:nvPr/>
      </p:nvGrpSpPr>
      <p:grpSpPr>
        <a:xfrm>
          <a:off x="0" y="0"/>
          <a:ext cx="0" cy="0"/>
          <a:chOff x="0" y="0"/>
          <a:chExt cx="0" cy="0"/>
        </a:xfrm>
      </p:grpSpPr>
      <p:sp>
        <p:nvSpPr>
          <p:cNvPr id="85" name="Shape 85"/>
          <p:cNvSpPr txBox="1">
            <a:spLocks noGrp="1"/>
          </p:cNvSpPr>
          <p:nvPr>
            <p:ph type="subTitle" idx="1"/>
          </p:nvPr>
        </p:nvSpPr>
        <p:spPr>
          <a:xfrm>
            <a:off x="318200" y="1202750"/>
            <a:ext cx="3437400" cy="576900"/>
          </a:xfrm>
          <a:prstGeom prst="rect">
            <a:avLst/>
          </a:prstGeom>
        </p:spPr>
        <p:txBody>
          <a:bodyPr lIns="91425" tIns="91425" rIns="91425" bIns="91425" anchor="t" anchorCtr="0">
            <a:noAutofit/>
          </a:bodyPr>
          <a:lstStyle/>
          <a:p>
            <a:pPr lvl="0">
              <a:spcBef>
                <a:spcPts val="0"/>
              </a:spcBef>
              <a:buNone/>
            </a:pPr>
            <a:r>
              <a:rPr lang="en" sz="2400"/>
              <a:t>by SHC Team</a:t>
            </a:r>
          </a:p>
        </p:txBody>
      </p:sp>
      <p:sp>
        <p:nvSpPr>
          <p:cNvPr id="86" name="Shape 86"/>
          <p:cNvSpPr txBox="1">
            <a:spLocks noGrp="1"/>
          </p:cNvSpPr>
          <p:nvPr>
            <p:ph type="ctrTitle"/>
          </p:nvPr>
        </p:nvSpPr>
        <p:spPr>
          <a:xfrm>
            <a:off x="318200" y="363947"/>
            <a:ext cx="8222100" cy="838800"/>
          </a:xfrm>
          <a:prstGeom prst="rect">
            <a:avLst/>
          </a:prstGeom>
        </p:spPr>
        <p:txBody>
          <a:bodyPr lIns="91425" tIns="91425" rIns="91425" bIns="91425" anchor="b" anchorCtr="0">
            <a:noAutofit/>
          </a:bodyPr>
          <a:lstStyle/>
          <a:p>
            <a:pPr lvl="0">
              <a:spcBef>
                <a:spcPts val="0"/>
              </a:spcBef>
              <a:buNone/>
            </a:pPr>
            <a:r>
              <a:rPr lang="en" sz="4800" b="1"/>
              <a:t>FireDrones</a:t>
            </a:r>
          </a:p>
        </p:txBody>
      </p:sp>
      <p:pic>
        <p:nvPicPr>
          <p:cNvPr id="87" name="Shape 87" descr="Drone_wireFrame.png"/>
          <p:cNvPicPr preferRelativeResize="0"/>
          <p:nvPr/>
        </p:nvPicPr>
        <p:blipFill>
          <a:blip r:embed="rId3">
            <a:alphaModFix/>
          </a:blip>
          <a:stretch>
            <a:fillRect/>
          </a:stretch>
        </p:blipFill>
        <p:spPr>
          <a:xfrm flipH="1">
            <a:off x="3044775" y="1352950"/>
            <a:ext cx="6099224" cy="3790549"/>
          </a:xfrm>
          <a:prstGeom prst="rect">
            <a:avLst/>
          </a:prstGeom>
          <a:noFill/>
          <a:ln>
            <a:noFill/>
          </a:ln>
        </p:spPr>
      </p:pic>
      <p:sp>
        <p:nvSpPr>
          <p:cNvPr id="88" name="Shape 88"/>
          <p:cNvSpPr txBox="1">
            <a:spLocks noGrp="1"/>
          </p:cNvSpPr>
          <p:nvPr>
            <p:ph type="subTitle" idx="1"/>
          </p:nvPr>
        </p:nvSpPr>
        <p:spPr>
          <a:xfrm>
            <a:off x="318200" y="3282525"/>
            <a:ext cx="3437400" cy="1482900"/>
          </a:xfrm>
          <a:prstGeom prst="rect">
            <a:avLst/>
          </a:prstGeom>
        </p:spPr>
        <p:txBody>
          <a:bodyPr lIns="91425" tIns="91425" rIns="91425" bIns="91425" anchor="t" anchorCtr="0">
            <a:noAutofit/>
          </a:bodyPr>
          <a:lstStyle/>
          <a:p>
            <a:pPr lvl="0" rtl="0">
              <a:spcBef>
                <a:spcPts val="0"/>
              </a:spcBef>
              <a:buNone/>
            </a:pPr>
            <a:r>
              <a:rPr lang="en" sz="3000"/>
              <a:t>Everyone can be a firefighter and save the world</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526325" y="594074"/>
            <a:ext cx="8222100" cy="4146300"/>
          </a:xfrm>
          <a:prstGeom prst="rect">
            <a:avLst/>
          </a:prstGeom>
        </p:spPr>
        <p:txBody>
          <a:bodyPr lIns="91425" tIns="91425" rIns="91425" bIns="91425" anchor="t" anchorCtr="0">
            <a:noAutofit/>
          </a:bodyPr>
          <a:lstStyle/>
          <a:p>
            <a:pPr lvl="0">
              <a:spcBef>
                <a:spcPts val="0"/>
              </a:spcBef>
              <a:buNone/>
            </a:pPr>
            <a:r>
              <a:rPr lang="en" sz="3600"/>
              <a:t>Thank you for your attention</a:t>
            </a:r>
          </a:p>
          <a:p>
            <a:pPr lvl="0">
              <a:spcBef>
                <a:spcPts val="0"/>
              </a:spcBef>
              <a:buNone/>
            </a:pPr>
            <a:endParaRPr sz="3600" dirty="0"/>
          </a:p>
          <a:p>
            <a:pPr lvl="0">
              <a:spcBef>
                <a:spcPts val="0"/>
              </a:spcBef>
              <a:buNone/>
            </a:pPr>
            <a:r>
              <a:rPr lang="en" sz="1800"/>
              <a:t>We hope we demonstrated the possibilities of our idea, and you</a:t>
            </a:r>
          </a:p>
          <a:p>
            <a:pPr lvl="0">
              <a:spcBef>
                <a:spcPts val="0"/>
              </a:spcBef>
              <a:buNone/>
            </a:pPr>
            <a:r>
              <a:rPr lang="en" sz="1800"/>
              <a:t>can appreciate the amount of effort we put into developing our concept.</a:t>
            </a:r>
          </a:p>
          <a:p>
            <a:pPr lvl="0">
              <a:spcBef>
                <a:spcPts val="0"/>
              </a:spcBef>
              <a:buNone/>
            </a:pPr>
            <a:endParaRPr sz="1800" dirty="0"/>
          </a:p>
          <a:p>
            <a:pPr lvl="0" rtl="0">
              <a:spcBef>
                <a:spcPts val="0"/>
              </a:spcBef>
              <a:buNone/>
            </a:pPr>
            <a:r>
              <a:rPr lang="en" sz="1800"/>
              <a:t>Sincerely the SHC Team,</a:t>
            </a:r>
          </a:p>
          <a:p>
            <a:pPr lvl="0" algn="r">
              <a:spcBef>
                <a:spcPts val="0"/>
              </a:spcBef>
              <a:buNone/>
            </a:pPr>
            <a:endParaRPr sz="1800" dirty="0"/>
          </a:p>
          <a:p>
            <a:pPr lvl="0">
              <a:spcBef>
                <a:spcPts val="0"/>
              </a:spcBef>
              <a:buNone/>
            </a:pPr>
            <a:r>
              <a:rPr lang="en" sz="1800" i="1"/>
              <a:t>Giacomo De Lazzari</a:t>
            </a:r>
          </a:p>
          <a:p>
            <a:pPr lvl="0">
              <a:spcBef>
                <a:spcPts val="0"/>
              </a:spcBef>
              <a:buNone/>
            </a:pPr>
            <a:r>
              <a:rPr lang="en" sz="1800" i="1"/>
              <a:t>Cristian Marchetto</a:t>
            </a:r>
          </a:p>
          <a:p>
            <a:pPr lvl="0">
              <a:spcBef>
                <a:spcPts val="0"/>
              </a:spcBef>
              <a:buNone/>
            </a:pPr>
            <a:r>
              <a:rPr lang="en" sz="1800" i="1"/>
              <a:t>Damiano Tessaro</a:t>
            </a:r>
          </a:p>
          <a:p>
            <a:pPr lvl="0" rtl="0">
              <a:spcBef>
                <a:spcPts val="0"/>
              </a:spcBef>
              <a:buNone/>
            </a:pPr>
            <a:r>
              <a:rPr lang="en" sz="1800" i="1"/>
              <a:t>Mirco Zenere</a:t>
            </a:r>
          </a:p>
          <a:p>
            <a:pPr lvl="0" algn="r">
              <a:spcBef>
                <a:spcPts val="0"/>
              </a:spcBef>
              <a:buNone/>
            </a:pPr>
            <a:endParaRPr sz="2400" b="1"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82193" y="1"/>
            <a:ext cx="4383590" cy="3318552"/>
          </a:xfrm>
          <a:prstGeom prst="rect">
            <a:avLst/>
          </a:prstGeom>
        </p:spPr>
        <p:txBody>
          <a:bodyPr lIns="91425" tIns="91425" rIns="91425" bIns="91425" anchor="ctr" anchorCtr="0">
            <a:noAutofit/>
          </a:bodyPr>
          <a:lstStyle/>
          <a:p>
            <a:pPr lvl="0"/>
            <a:r>
              <a:rPr lang="en" sz="6000" dirty="0" smtClean="0"/>
              <a:t>$12.3</a:t>
            </a:r>
            <a:r>
              <a:rPr lang="en" sz="6000" dirty="0"/>
              <a:t>B</a:t>
            </a:r>
            <a:r>
              <a:rPr lang="en" sz="4400" dirty="0" smtClean="0"/>
              <a:t/>
            </a:r>
            <a:br>
              <a:rPr lang="en" sz="4400" dirty="0" smtClean="0"/>
            </a:br>
            <a:r>
              <a:rPr lang="en" sz="2400" dirty="0" smtClean="0"/>
              <a:t>Economic loss</a:t>
            </a:r>
            <a:endParaRPr lang="en" sz="2400" dirty="0"/>
          </a:p>
        </p:txBody>
      </p:sp>
      <p:sp>
        <p:nvSpPr>
          <p:cNvPr id="4" name="Shape 93"/>
          <p:cNvSpPr txBox="1">
            <a:spLocks/>
          </p:cNvSpPr>
          <p:nvPr/>
        </p:nvSpPr>
        <p:spPr>
          <a:xfrm>
            <a:off x="4678217" y="-1"/>
            <a:ext cx="4342493" cy="3318554"/>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ct val="100000"/>
              <a:buFont typeface="Roboto"/>
              <a:buNone/>
              <a:defRPr sz="12000" b="0" i="0" u="none" strike="noStrike" cap="none">
                <a:solidFill>
                  <a:schemeClr val="lt1"/>
                </a:solidFill>
                <a:latin typeface="Roboto"/>
                <a:ea typeface="Roboto"/>
                <a:cs typeface="Roboto"/>
                <a:sym typeface="Roboto"/>
              </a:defRPr>
            </a:lvl1pPr>
            <a:lvl2pPr lvl="1" algn="ctr" rtl="0">
              <a:spcBef>
                <a:spcPts val="0"/>
              </a:spcBef>
              <a:buClr>
                <a:schemeClr val="lt1"/>
              </a:buClr>
              <a:buSzPct val="100000"/>
              <a:buFont typeface="Roboto"/>
              <a:buNone/>
              <a:defRPr sz="12000">
                <a:solidFill>
                  <a:schemeClr val="lt1"/>
                </a:solidFill>
                <a:latin typeface="Roboto"/>
                <a:ea typeface="Roboto"/>
                <a:cs typeface="Roboto"/>
                <a:sym typeface="Roboto"/>
              </a:defRPr>
            </a:lvl2pPr>
            <a:lvl3pPr lvl="2" algn="ctr" rtl="0">
              <a:spcBef>
                <a:spcPts val="0"/>
              </a:spcBef>
              <a:buClr>
                <a:schemeClr val="lt1"/>
              </a:buClr>
              <a:buSzPct val="100000"/>
              <a:buFont typeface="Roboto"/>
              <a:buNone/>
              <a:defRPr sz="12000">
                <a:solidFill>
                  <a:schemeClr val="lt1"/>
                </a:solidFill>
                <a:latin typeface="Roboto"/>
                <a:ea typeface="Roboto"/>
                <a:cs typeface="Roboto"/>
                <a:sym typeface="Roboto"/>
              </a:defRPr>
            </a:lvl3pPr>
            <a:lvl4pPr lvl="3" algn="ctr" rtl="0">
              <a:spcBef>
                <a:spcPts val="0"/>
              </a:spcBef>
              <a:buClr>
                <a:schemeClr val="lt1"/>
              </a:buClr>
              <a:buSzPct val="100000"/>
              <a:buFont typeface="Roboto"/>
              <a:buNone/>
              <a:defRPr sz="12000">
                <a:solidFill>
                  <a:schemeClr val="lt1"/>
                </a:solidFill>
                <a:latin typeface="Roboto"/>
                <a:ea typeface="Roboto"/>
                <a:cs typeface="Roboto"/>
                <a:sym typeface="Roboto"/>
              </a:defRPr>
            </a:lvl4pPr>
            <a:lvl5pPr lvl="4" algn="ctr" rtl="0">
              <a:spcBef>
                <a:spcPts val="0"/>
              </a:spcBef>
              <a:buClr>
                <a:schemeClr val="lt1"/>
              </a:buClr>
              <a:buSzPct val="100000"/>
              <a:buFont typeface="Roboto"/>
              <a:buNone/>
              <a:defRPr sz="12000">
                <a:solidFill>
                  <a:schemeClr val="lt1"/>
                </a:solidFill>
                <a:latin typeface="Roboto"/>
                <a:ea typeface="Roboto"/>
                <a:cs typeface="Roboto"/>
                <a:sym typeface="Roboto"/>
              </a:defRPr>
            </a:lvl5pPr>
            <a:lvl6pPr lvl="5" algn="ctr" rtl="0">
              <a:spcBef>
                <a:spcPts val="0"/>
              </a:spcBef>
              <a:buClr>
                <a:schemeClr val="lt1"/>
              </a:buClr>
              <a:buSzPct val="100000"/>
              <a:buFont typeface="Roboto"/>
              <a:buNone/>
              <a:defRPr sz="12000">
                <a:solidFill>
                  <a:schemeClr val="lt1"/>
                </a:solidFill>
                <a:latin typeface="Roboto"/>
                <a:ea typeface="Roboto"/>
                <a:cs typeface="Roboto"/>
                <a:sym typeface="Roboto"/>
              </a:defRPr>
            </a:lvl6pPr>
            <a:lvl7pPr lvl="6" algn="ctr" rtl="0">
              <a:spcBef>
                <a:spcPts val="0"/>
              </a:spcBef>
              <a:buClr>
                <a:schemeClr val="lt1"/>
              </a:buClr>
              <a:buSzPct val="100000"/>
              <a:buFont typeface="Roboto"/>
              <a:buNone/>
              <a:defRPr sz="12000">
                <a:solidFill>
                  <a:schemeClr val="lt1"/>
                </a:solidFill>
                <a:latin typeface="Roboto"/>
                <a:ea typeface="Roboto"/>
                <a:cs typeface="Roboto"/>
                <a:sym typeface="Roboto"/>
              </a:defRPr>
            </a:lvl7pPr>
            <a:lvl8pPr lvl="7" algn="ctr" rtl="0">
              <a:spcBef>
                <a:spcPts val="0"/>
              </a:spcBef>
              <a:buClr>
                <a:schemeClr val="lt1"/>
              </a:buClr>
              <a:buSzPct val="100000"/>
              <a:buFont typeface="Roboto"/>
              <a:buNone/>
              <a:defRPr sz="12000">
                <a:solidFill>
                  <a:schemeClr val="lt1"/>
                </a:solidFill>
                <a:latin typeface="Roboto"/>
                <a:ea typeface="Roboto"/>
                <a:cs typeface="Roboto"/>
                <a:sym typeface="Roboto"/>
              </a:defRPr>
            </a:lvl8pPr>
            <a:lvl9pPr lvl="8" algn="ctr" rtl="0">
              <a:spcBef>
                <a:spcPts val="0"/>
              </a:spcBef>
              <a:buClr>
                <a:schemeClr val="lt1"/>
              </a:buClr>
              <a:buSzPct val="100000"/>
              <a:buFont typeface="Roboto"/>
              <a:buNone/>
              <a:defRPr sz="12000">
                <a:solidFill>
                  <a:schemeClr val="lt1"/>
                </a:solidFill>
                <a:latin typeface="Roboto"/>
                <a:ea typeface="Roboto"/>
                <a:cs typeface="Roboto"/>
                <a:sym typeface="Roboto"/>
              </a:defRPr>
            </a:lvl9pPr>
          </a:lstStyle>
          <a:p>
            <a:r>
              <a:rPr lang="en" sz="6000" dirty="0" smtClean="0"/>
              <a:t>3200+</a:t>
            </a:r>
            <a:endParaRPr lang="en" sz="6000" dirty="0"/>
          </a:p>
          <a:p>
            <a:r>
              <a:rPr lang="en" sz="2400" dirty="0" smtClean="0"/>
              <a:t>Deaths</a:t>
            </a:r>
            <a:endParaRPr lang="en" sz="2400" dirty="0"/>
          </a:p>
        </p:txBody>
      </p:sp>
      <p:sp>
        <p:nvSpPr>
          <p:cNvPr id="2" name="CasellaDiTesto 1"/>
          <p:cNvSpPr txBox="1"/>
          <p:nvPr/>
        </p:nvSpPr>
        <p:spPr>
          <a:xfrm>
            <a:off x="1128206" y="3318553"/>
            <a:ext cx="7100021" cy="461665"/>
          </a:xfrm>
          <a:prstGeom prst="rect">
            <a:avLst/>
          </a:prstGeom>
          <a:noFill/>
        </p:spPr>
        <p:txBody>
          <a:bodyPr wrap="none" rtlCol="0">
            <a:spAutoFit/>
          </a:bodyPr>
          <a:lstStyle/>
          <a:p>
            <a:r>
              <a:rPr lang="en" sz="2400" dirty="0" smtClean="0">
                <a:solidFill>
                  <a:schemeClr val="bg1"/>
                </a:solidFill>
              </a:rPr>
              <a:t>Caused </a:t>
            </a:r>
            <a:r>
              <a:rPr lang="en" sz="2400" dirty="0">
                <a:solidFill>
                  <a:schemeClr val="bg1"/>
                </a:solidFill>
              </a:rPr>
              <a:t>by </a:t>
            </a:r>
            <a:r>
              <a:rPr lang="en" sz="2400" dirty="0" smtClean="0">
                <a:solidFill>
                  <a:schemeClr val="bg1"/>
                </a:solidFill>
              </a:rPr>
              <a:t>fires in the year 2015, in the USA alone</a:t>
            </a:r>
            <a:endParaRPr lang="it-IT" sz="2400" dirty="0">
              <a:solidFill>
                <a:schemeClr val="bg1"/>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311700" y="410000"/>
            <a:ext cx="8520600" cy="607800"/>
          </a:xfrm>
          <a:prstGeom prst="rect">
            <a:avLst/>
          </a:prstGeom>
        </p:spPr>
        <p:txBody>
          <a:bodyPr lIns="91425" tIns="91425" rIns="91425" bIns="91425" anchor="t" anchorCtr="0">
            <a:noAutofit/>
          </a:bodyPr>
          <a:lstStyle/>
          <a:p>
            <a:pPr lvl="0">
              <a:spcBef>
                <a:spcPts val="0"/>
              </a:spcBef>
              <a:buNone/>
            </a:pPr>
            <a:r>
              <a:rPr lang="en" sz="3600" b="1"/>
              <a:t>Main issues</a:t>
            </a:r>
          </a:p>
        </p:txBody>
      </p:sp>
      <p:grpSp>
        <p:nvGrpSpPr>
          <p:cNvPr id="100" name="Shape 100"/>
          <p:cNvGrpSpPr/>
          <p:nvPr/>
        </p:nvGrpSpPr>
        <p:grpSpPr>
          <a:xfrm>
            <a:off x="1651125" y="1304875"/>
            <a:ext cx="2628924" cy="3416400"/>
            <a:chOff x="431925" y="1304875"/>
            <a:chExt cx="2628924" cy="3416400"/>
          </a:xfrm>
        </p:grpSpPr>
        <p:sp>
          <p:nvSpPr>
            <p:cNvPr id="101" name="Shape 101"/>
            <p:cNvSpPr txBox="1"/>
            <p:nvPr/>
          </p:nvSpPr>
          <p:spPr>
            <a:xfrm>
              <a:off x="431925" y="1304875"/>
              <a:ext cx="2628899" cy="464099"/>
            </a:xfrm>
            <a:prstGeom prst="rect">
              <a:avLst/>
            </a:prstGeom>
            <a:solidFill>
              <a:schemeClr val="dk1"/>
            </a:solidFill>
            <a:ln>
              <a:noFill/>
            </a:ln>
          </p:spPr>
          <p:txBody>
            <a:bodyPr lIns="91425" tIns="91425" rIns="91425" bIns="91425" anchor="ctr" anchorCtr="0">
              <a:noAutofit/>
            </a:bodyPr>
            <a:lstStyle/>
            <a:p>
              <a:pPr lvl="0">
                <a:spcBef>
                  <a:spcPts val="0"/>
                </a:spcBef>
                <a:buNone/>
              </a:pPr>
              <a:endParaRPr dirty="0"/>
            </a:p>
          </p:txBody>
        </p:sp>
        <p:sp>
          <p:nvSpPr>
            <p:cNvPr id="102" name="Shape 102"/>
            <p:cNvSpPr/>
            <p:nvPr/>
          </p:nvSpPr>
          <p:spPr>
            <a:xfrm>
              <a:off x="431950" y="1304875"/>
              <a:ext cx="2628899" cy="3416400"/>
            </a:xfrm>
            <a:prstGeom prst="rect">
              <a:avLst/>
            </a:prstGeom>
            <a:noFill/>
            <a:ln w="9525" cap="flat" cmpd="sng">
              <a:solidFill>
                <a:schemeClr val="dk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dirty="0"/>
            </a:p>
          </p:txBody>
        </p:sp>
      </p:grpSp>
      <p:sp>
        <p:nvSpPr>
          <p:cNvPr id="103" name="Shape 103"/>
          <p:cNvSpPr txBox="1">
            <a:spLocks noGrp="1"/>
          </p:cNvSpPr>
          <p:nvPr>
            <p:ph type="body" idx="4294967295"/>
          </p:nvPr>
        </p:nvSpPr>
        <p:spPr>
          <a:xfrm>
            <a:off x="1725625" y="1304875"/>
            <a:ext cx="2494500" cy="461400"/>
          </a:xfrm>
          <a:prstGeom prst="rect">
            <a:avLst/>
          </a:prstGeom>
        </p:spPr>
        <p:txBody>
          <a:bodyPr lIns="91425" tIns="91425" rIns="91425" bIns="91425" anchor="ctr" anchorCtr="0">
            <a:noAutofit/>
          </a:bodyPr>
          <a:lstStyle/>
          <a:p>
            <a:pPr lvl="0" algn="ctr">
              <a:spcBef>
                <a:spcPts val="0"/>
              </a:spcBef>
              <a:spcAft>
                <a:spcPts val="0"/>
              </a:spcAft>
              <a:buNone/>
            </a:pPr>
            <a:r>
              <a:rPr lang="en" sz="2000">
                <a:solidFill>
                  <a:schemeClr val="lt1"/>
                </a:solidFill>
              </a:rPr>
              <a:t>Satellite latency </a:t>
            </a:r>
          </a:p>
        </p:txBody>
      </p:sp>
      <p:sp>
        <p:nvSpPr>
          <p:cNvPr id="104" name="Shape 104"/>
          <p:cNvSpPr txBox="1">
            <a:spLocks noGrp="1"/>
          </p:cNvSpPr>
          <p:nvPr>
            <p:ph type="body" idx="4294967295"/>
          </p:nvPr>
        </p:nvSpPr>
        <p:spPr>
          <a:xfrm>
            <a:off x="1726287" y="1850300"/>
            <a:ext cx="2478600" cy="27948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a:t>Alerts arrive up to </a:t>
            </a:r>
            <a:r>
              <a:rPr lang="en" b="1"/>
              <a:t>3 hours later</a:t>
            </a:r>
          </a:p>
          <a:p>
            <a:pPr lvl="0" algn="ctr">
              <a:lnSpc>
                <a:spcPct val="100000"/>
              </a:lnSpc>
              <a:spcBef>
                <a:spcPts val="0"/>
              </a:spcBef>
              <a:spcAft>
                <a:spcPts val="0"/>
              </a:spcAft>
              <a:buNone/>
            </a:pPr>
            <a:r>
              <a:rPr lang="en"/>
              <a:t>from satellites</a:t>
            </a:r>
          </a:p>
        </p:txBody>
      </p:sp>
      <p:grpSp>
        <p:nvGrpSpPr>
          <p:cNvPr id="105" name="Shape 105"/>
          <p:cNvGrpSpPr/>
          <p:nvPr/>
        </p:nvGrpSpPr>
        <p:grpSpPr>
          <a:xfrm>
            <a:off x="4539650" y="1304875"/>
            <a:ext cx="2632499" cy="3416400"/>
            <a:chOff x="3320450" y="1304875"/>
            <a:chExt cx="2632499" cy="3416400"/>
          </a:xfrm>
        </p:grpSpPr>
        <p:sp>
          <p:nvSpPr>
            <p:cNvPr id="106" name="Shape 106"/>
            <p:cNvSpPr txBox="1"/>
            <p:nvPr/>
          </p:nvSpPr>
          <p:spPr>
            <a:xfrm>
              <a:off x="3324050" y="1304875"/>
              <a:ext cx="2628899" cy="464099"/>
            </a:xfrm>
            <a:prstGeom prst="rect">
              <a:avLst/>
            </a:prstGeom>
            <a:solidFill>
              <a:schemeClr val="dk1"/>
            </a:solidFill>
            <a:ln>
              <a:noFill/>
            </a:ln>
          </p:spPr>
          <p:txBody>
            <a:bodyPr lIns="91425" tIns="91425" rIns="91425" bIns="91425" anchor="ctr" anchorCtr="0">
              <a:noAutofit/>
            </a:bodyPr>
            <a:lstStyle/>
            <a:p>
              <a:pPr lvl="0">
                <a:spcBef>
                  <a:spcPts val="0"/>
                </a:spcBef>
                <a:buNone/>
              </a:pPr>
              <a:endParaRPr dirty="0"/>
            </a:p>
          </p:txBody>
        </p:sp>
        <p:sp>
          <p:nvSpPr>
            <p:cNvPr id="107" name="Shape 107"/>
            <p:cNvSpPr/>
            <p:nvPr/>
          </p:nvSpPr>
          <p:spPr>
            <a:xfrm>
              <a:off x="3320450" y="1304875"/>
              <a:ext cx="2628899" cy="3416400"/>
            </a:xfrm>
            <a:prstGeom prst="rect">
              <a:avLst/>
            </a:prstGeom>
            <a:noFill/>
            <a:ln w="9525" cap="flat" cmpd="sng">
              <a:solidFill>
                <a:schemeClr val="dk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dirty="0"/>
            </a:p>
          </p:txBody>
        </p:sp>
      </p:grpSp>
      <p:sp>
        <p:nvSpPr>
          <p:cNvPr id="108" name="Shape 108"/>
          <p:cNvSpPr txBox="1">
            <a:spLocks noGrp="1"/>
          </p:cNvSpPr>
          <p:nvPr>
            <p:ph type="body" idx="4294967295"/>
          </p:nvPr>
        </p:nvSpPr>
        <p:spPr>
          <a:xfrm>
            <a:off x="4539650" y="1304875"/>
            <a:ext cx="2494500" cy="461400"/>
          </a:xfrm>
          <a:prstGeom prst="rect">
            <a:avLst/>
          </a:prstGeom>
        </p:spPr>
        <p:txBody>
          <a:bodyPr lIns="91425" tIns="91425" rIns="91425" bIns="91425" anchor="ctr" anchorCtr="0">
            <a:noAutofit/>
          </a:bodyPr>
          <a:lstStyle/>
          <a:p>
            <a:pPr lvl="0" algn="ctr">
              <a:spcBef>
                <a:spcPts val="0"/>
              </a:spcBef>
              <a:spcAft>
                <a:spcPts val="0"/>
              </a:spcAft>
              <a:buNone/>
            </a:pPr>
            <a:r>
              <a:rPr lang="en" sz="2000">
                <a:solidFill>
                  <a:schemeClr val="lt1"/>
                </a:solidFill>
              </a:rPr>
              <a:t>Isolated area</a:t>
            </a:r>
          </a:p>
        </p:txBody>
      </p:sp>
      <p:sp>
        <p:nvSpPr>
          <p:cNvPr id="109" name="Shape 109"/>
          <p:cNvSpPr txBox="1">
            <a:spLocks noGrp="1"/>
          </p:cNvSpPr>
          <p:nvPr>
            <p:ph type="body" idx="4294967295"/>
          </p:nvPr>
        </p:nvSpPr>
        <p:spPr>
          <a:xfrm>
            <a:off x="4615975" y="1850300"/>
            <a:ext cx="2478600" cy="2794800"/>
          </a:xfrm>
          <a:prstGeom prst="rect">
            <a:avLst/>
          </a:prstGeom>
        </p:spPr>
        <p:txBody>
          <a:bodyPr lIns="91425" tIns="91425" rIns="91425" bIns="91425" anchor="ctr" anchorCtr="0">
            <a:noAutofit/>
          </a:bodyPr>
          <a:lstStyle/>
          <a:p>
            <a:pPr lvl="0" algn="ctr" rtl="0">
              <a:spcBef>
                <a:spcPts val="0"/>
              </a:spcBef>
              <a:spcAft>
                <a:spcPts val="0"/>
              </a:spcAft>
              <a:buNone/>
            </a:pPr>
            <a:r>
              <a:rPr lang="en"/>
              <a:t>Sometimes, </a:t>
            </a:r>
            <a:r>
              <a:rPr lang="en" b="1"/>
              <a:t>no one</a:t>
            </a:r>
            <a:r>
              <a:rPr lang="en"/>
              <a:t> can send an </a:t>
            </a:r>
            <a:r>
              <a:rPr lang="en" b="1"/>
              <a:t>alert</a:t>
            </a:r>
            <a:r>
              <a:rPr lang="en"/>
              <a:t>,</a:t>
            </a:r>
          </a:p>
          <a:p>
            <a:pPr lvl="0" algn="ctr" rtl="0">
              <a:spcBef>
                <a:spcPts val="0"/>
              </a:spcBef>
              <a:spcAft>
                <a:spcPts val="0"/>
              </a:spcAft>
              <a:buNone/>
            </a:pPr>
            <a:r>
              <a:rPr lang="en"/>
              <a:t>or they can’t figure out their location in the wild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311700" y="410000"/>
            <a:ext cx="8520600" cy="607800"/>
          </a:xfrm>
          <a:prstGeom prst="rect">
            <a:avLst/>
          </a:prstGeom>
        </p:spPr>
        <p:txBody>
          <a:bodyPr lIns="91425" tIns="91425" rIns="91425" bIns="91425" anchor="t" anchorCtr="0">
            <a:noAutofit/>
          </a:bodyPr>
          <a:lstStyle/>
          <a:p>
            <a:pPr lvl="0">
              <a:spcBef>
                <a:spcPts val="0"/>
              </a:spcBef>
              <a:buNone/>
            </a:pPr>
            <a:r>
              <a:rPr lang="en" sz="3600" b="1"/>
              <a:t>System workflow</a:t>
            </a:r>
          </a:p>
        </p:txBody>
      </p:sp>
      <p:sp>
        <p:nvSpPr>
          <p:cNvPr id="120" name="Shape 120"/>
          <p:cNvSpPr/>
          <p:nvPr/>
        </p:nvSpPr>
        <p:spPr>
          <a:xfrm>
            <a:off x="432350" y="1304875"/>
            <a:ext cx="2469299" cy="607800"/>
          </a:xfrm>
          <a:prstGeom prst="homePlate">
            <a:avLst>
              <a:gd name="adj" fmla="val 50000"/>
            </a:avLst>
          </a:prstGeom>
          <a:solidFill>
            <a:schemeClr val="dk1"/>
          </a:solidFill>
          <a:ln>
            <a:noFill/>
          </a:ln>
        </p:spPr>
        <p:txBody>
          <a:bodyPr lIns="121875" tIns="121875" rIns="121875" bIns="121875" anchor="ctr" anchorCtr="0">
            <a:noAutofit/>
          </a:bodyPr>
          <a:lstStyle/>
          <a:p>
            <a:pPr lvl="0">
              <a:spcBef>
                <a:spcPts val="0"/>
              </a:spcBef>
              <a:buNone/>
            </a:pPr>
            <a:endParaRPr dirty="0"/>
          </a:p>
        </p:txBody>
      </p:sp>
      <p:sp>
        <p:nvSpPr>
          <p:cNvPr id="121" name="Shape 121"/>
          <p:cNvSpPr txBox="1">
            <a:spLocks noGrp="1"/>
          </p:cNvSpPr>
          <p:nvPr>
            <p:ph type="body" idx="4294967295"/>
          </p:nvPr>
        </p:nvSpPr>
        <p:spPr>
          <a:xfrm>
            <a:off x="432350" y="1451575"/>
            <a:ext cx="2257200" cy="314400"/>
          </a:xfrm>
          <a:prstGeom prst="rect">
            <a:avLst/>
          </a:prstGeom>
        </p:spPr>
        <p:txBody>
          <a:bodyPr lIns="91425" tIns="91425" rIns="91425" bIns="91425" anchor="ctr" anchorCtr="0">
            <a:noAutofit/>
          </a:bodyPr>
          <a:lstStyle/>
          <a:p>
            <a:pPr lvl="0">
              <a:lnSpc>
                <a:spcPct val="100000"/>
              </a:lnSpc>
              <a:spcBef>
                <a:spcPts val="0"/>
              </a:spcBef>
              <a:spcAft>
                <a:spcPts val="0"/>
              </a:spcAft>
              <a:buNone/>
            </a:pPr>
            <a:r>
              <a:rPr lang="en" sz="2400" b="1">
                <a:solidFill>
                  <a:schemeClr val="lt1"/>
                </a:solidFill>
              </a:rPr>
              <a:t>App alert</a:t>
            </a:r>
          </a:p>
        </p:txBody>
      </p:sp>
      <p:sp>
        <p:nvSpPr>
          <p:cNvPr id="122" name="Shape 122"/>
          <p:cNvSpPr txBox="1">
            <a:spLocks noGrp="1"/>
          </p:cNvSpPr>
          <p:nvPr>
            <p:ph type="body" idx="4294967295"/>
          </p:nvPr>
        </p:nvSpPr>
        <p:spPr>
          <a:xfrm>
            <a:off x="418075" y="1983750"/>
            <a:ext cx="2471700" cy="707400"/>
          </a:xfrm>
          <a:prstGeom prst="rect">
            <a:avLst/>
          </a:prstGeom>
        </p:spPr>
        <p:txBody>
          <a:bodyPr lIns="91425" tIns="91425" rIns="91425" bIns="91425" anchor="t" anchorCtr="0">
            <a:noAutofit/>
          </a:bodyPr>
          <a:lstStyle/>
          <a:p>
            <a:pPr lvl="0" rtl="0">
              <a:spcBef>
                <a:spcPts val="0"/>
              </a:spcBef>
              <a:spcAft>
                <a:spcPts val="800"/>
              </a:spcAft>
              <a:buNone/>
            </a:pPr>
            <a:r>
              <a:rPr lang="en" sz="1600"/>
              <a:t>An user sends an alert using our app</a:t>
            </a:r>
          </a:p>
        </p:txBody>
      </p:sp>
      <p:sp>
        <p:nvSpPr>
          <p:cNvPr id="123" name="Shape 123"/>
          <p:cNvSpPr/>
          <p:nvPr/>
        </p:nvSpPr>
        <p:spPr>
          <a:xfrm>
            <a:off x="3044776" y="1304875"/>
            <a:ext cx="2760599" cy="607800"/>
          </a:xfrm>
          <a:prstGeom prst="chevron">
            <a:avLst>
              <a:gd name="adj" fmla="val 50000"/>
            </a:avLst>
          </a:prstGeom>
          <a:solidFill>
            <a:schemeClr val="dk1"/>
          </a:solidFill>
          <a:ln>
            <a:noFill/>
          </a:ln>
        </p:spPr>
        <p:txBody>
          <a:bodyPr lIns="121875" tIns="121875" rIns="121875" bIns="121875" anchor="ctr" anchorCtr="0">
            <a:noAutofit/>
          </a:bodyPr>
          <a:lstStyle/>
          <a:p>
            <a:pPr lvl="0">
              <a:spcBef>
                <a:spcPts val="0"/>
              </a:spcBef>
              <a:buNone/>
            </a:pPr>
            <a:endParaRPr dirty="0"/>
          </a:p>
        </p:txBody>
      </p:sp>
      <p:sp>
        <p:nvSpPr>
          <p:cNvPr id="124" name="Shape 124"/>
          <p:cNvSpPr txBox="1">
            <a:spLocks noGrp="1"/>
          </p:cNvSpPr>
          <p:nvPr>
            <p:ph type="body" idx="4294967295"/>
          </p:nvPr>
        </p:nvSpPr>
        <p:spPr>
          <a:xfrm>
            <a:off x="3336150" y="1451575"/>
            <a:ext cx="2257199" cy="314400"/>
          </a:xfrm>
          <a:prstGeom prst="rect">
            <a:avLst/>
          </a:prstGeom>
        </p:spPr>
        <p:txBody>
          <a:bodyPr lIns="91425" tIns="91425" rIns="91425" bIns="91425" anchor="ctr" anchorCtr="0">
            <a:noAutofit/>
          </a:bodyPr>
          <a:lstStyle/>
          <a:p>
            <a:pPr lvl="0">
              <a:lnSpc>
                <a:spcPct val="100000"/>
              </a:lnSpc>
              <a:spcBef>
                <a:spcPts val="0"/>
              </a:spcBef>
              <a:spcAft>
                <a:spcPts val="0"/>
              </a:spcAft>
              <a:buNone/>
            </a:pPr>
            <a:r>
              <a:rPr lang="en" sz="2400" b="1">
                <a:solidFill>
                  <a:schemeClr val="lt1"/>
                </a:solidFill>
              </a:rPr>
              <a:t>Aerial drones</a:t>
            </a:r>
          </a:p>
        </p:txBody>
      </p:sp>
      <p:sp>
        <p:nvSpPr>
          <p:cNvPr id="125" name="Shape 125"/>
          <p:cNvSpPr txBox="1">
            <a:spLocks noGrp="1"/>
          </p:cNvSpPr>
          <p:nvPr>
            <p:ph type="body" idx="4294967295"/>
          </p:nvPr>
        </p:nvSpPr>
        <p:spPr>
          <a:xfrm>
            <a:off x="3121650" y="1983750"/>
            <a:ext cx="2471700" cy="990000"/>
          </a:xfrm>
          <a:prstGeom prst="rect">
            <a:avLst/>
          </a:prstGeom>
        </p:spPr>
        <p:txBody>
          <a:bodyPr lIns="91425" tIns="91425" rIns="91425" bIns="91425" anchor="t" anchorCtr="0">
            <a:noAutofit/>
          </a:bodyPr>
          <a:lstStyle/>
          <a:p>
            <a:pPr lvl="0">
              <a:spcBef>
                <a:spcPts val="0"/>
              </a:spcBef>
              <a:spcAft>
                <a:spcPts val="800"/>
              </a:spcAft>
              <a:buNone/>
            </a:pPr>
            <a:r>
              <a:rPr lang="en" sz="1600"/>
              <a:t>Autonomous, </a:t>
            </a:r>
            <a:r>
              <a:rPr lang="en" sz="1600" b="1"/>
              <a:t>solar charged</a:t>
            </a:r>
            <a:r>
              <a:rPr lang="en" sz="1600"/>
              <a:t> drones start to fly over the reported area</a:t>
            </a:r>
          </a:p>
        </p:txBody>
      </p:sp>
      <p:sp>
        <p:nvSpPr>
          <p:cNvPr id="126" name="Shape 126"/>
          <p:cNvSpPr/>
          <p:nvPr/>
        </p:nvSpPr>
        <p:spPr>
          <a:xfrm>
            <a:off x="5948501" y="1304875"/>
            <a:ext cx="2760599" cy="607800"/>
          </a:xfrm>
          <a:prstGeom prst="chevron">
            <a:avLst>
              <a:gd name="adj" fmla="val 50000"/>
            </a:avLst>
          </a:prstGeom>
          <a:solidFill>
            <a:schemeClr val="dk1"/>
          </a:solidFill>
          <a:ln>
            <a:noFill/>
          </a:ln>
        </p:spPr>
        <p:txBody>
          <a:bodyPr lIns="121875" tIns="121875" rIns="121875" bIns="121875" anchor="ctr" anchorCtr="0">
            <a:noAutofit/>
          </a:bodyPr>
          <a:lstStyle/>
          <a:p>
            <a:pPr lvl="0">
              <a:spcBef>
                <a:spcPts val="0"/>
              </a:spcBef>
              <a:buNone/>
            </a:pPr>
            <a:endParaRPr dirty="0"/>
          </a:p>
        </p:txBody>
      </p:sp>
      <p:sp>
        <p:nvSpPr>
          <p:cNvPr id="127" name="Shape 127"/>
          <p:cNvSpPr txBox="1">
            <a:spLocks noGrp="1"/>
          </p:cNvSpPr>
          <p:nvPr>
            <p:ph type="body" idx="4294967295"/>
          </p:nvPr>
        </p:nvSpPr>
        <p:spPr>
          <a:xfrm>
            <a:off x="6254232" y="1451575"/>
            <a:ext cx="2257199" cy="314400"/>
          </a:xfrm>
          <a:prstGeom prst="rect">
            <a:avLst/>
          </a:prstGeom>
        </p:spPr>
        <p:txBody>
          <a:bodyPr lIns="91425" tIns="91425" rIns="91425" bIns="91425" anchor="ctr" anchorCtr="0">
            <a:noAutofit/>
          </a:bodyPr>
          <a:lstStyle/>
          <a:p>
            <a:pPr lvl="0">
              <a:lnSpc>
                <a:spcPct val="100000"/>
              </a:lnSpc>
              <a:spcBef>
                <a:spcPts val="0"/>
              </a:spcBef>
              <a:spcAft>
                <a:spcPts val="0"/>
              </a:spcAft>
              <a:buNone/>
            </a:pPr>
            <a:r>
              <a:rPr lang="en" sz="2400" b="1">
                <a:solidFill>
                  <a:schemeClr val="lt1"/>
                </a:solidFill>
              </a:rPr>
              <a:t>Fire analysis</a:t>
            </a:r>
          </a:p>
        </p:txBody>
      </p:sp>
      <p:sp>
        <p:nvSpPr>
          <p:cNvPr id="128" name="Shape 128"/>
          <p:cNvSpPr txBox="1">
            <a:spLocks noGrp="1"/>
          </p:cNvSpPr>
          <p:nvPr>
            <p:ph type="body" idx="4294967295"/>
          </p:nvPr>
        </p:nvSpPr>
        <p:spPr>
          <a:xfrm>
            <a:off x="5998750" y="1976625"/>
            <a:ext cx="2660100" cy="1021500"/>
          </a:xfrm>
          <a:prstGeom prst="rect">
            <a:avLst/>
          </a:prstGeom>
        </p:spPr>
        <p:txBody>
          <a:bodyPr lIns="91425" tIns="91425" rIns="91425" bIns="91425" anchor="t" anchorCtr="0">
            <a:noAutofit/>
          </a:bodyPr>
          <a:lstStyle/>
          <a:p>
            <a:pPr lvl="0">
              <a:spcBef>
                <a:spcPts val="0"/>
              </a:spcBef>
              <a:spcAft>
                <a:spcPts val="800"/>
              </a:spcAft>
              <a:buNone/>
            </a:pPr>
            <a:r>
              <a:rPr lang="en" sz="1600" b="1"/>
              <a:t>Real time imagery</a:t>
            </a:r>
            <a:r>
              <a:rPr lang="en" sz="1600"/>
              <a:t> from the drones is used to build a fire spreading map</a:t>
            </a:r>
          </a:p>
        </p:txBody>
      </p:sp>
      <p:sp>
        <p:nvSpPr>
          <p:cNvPr id="129" name="Shape 129"/>
          <p:cNvSpPr/>
          <p:nvPr/>
        </p:nvSpPr>
        <p:spPr>
          <a:xfrm>
            <a:off x="420475" y="2998125"/>
            <a:ext cx="2469300" cy="607800"/>
          </a:xfrm>
          <a:prstGeom prst="homePlate">
            <a:avLst>
              <a:gd name="adj" fmla="val 50000"/>
            </a:avLst>
          </a:prstGeom>
          <a:solidFill>
            <a:schemeClr val="dk1"/>
          </a:solidFill>
          <a:ln>
            <a:noFill/>
          </a:ln>
        </p:spPr>
        <p:txBody>
          <a:bodyPr lIns="121875" tIns="121875" rIns="121875" bIns="121875" anchor="ctr" anchorCtr="0">
            <a:noAutofit/>
          </a:bodyPr>
          <a:lstStyle/>
          <a:p>
            <a:pPr lvl="0" rtl="0">
              <a:spcBef>
                <a:spcPts val="0"/>
              </a:spcBef>
              <a:buNone/>
            </a:pPr>
            <a:r>
              <a:rPr lang="en" sz="2400" b="1">
                <a:solidFill>
                  <a:schemeClr val="lt1"/>
                </a:solidFill>
                <a:latin typeface="Roboto"/>
                <a:ea typeface="Roboto"/>
                <a:cs typeface="Roboto"/>
                <a:sym typeface="Roboto"/>
              </a:rPr>
              <a:t>Data insights</a:t>
            </a:r>
          </a:p>
        </p:txBody>
      </p:sp>
      <p:sp>
        <p:nvSpPr>
          <p:cNvPr id="130" name="Shape 130"/>
          <p:cNvSpPr txBox="1">
            <a:spLocks noGrp="1"/>
          </p:cNvSpPr>
          <p:nvPr>
            <p:ph type="body" idx="4294967295"/>
          </p:nvPr>
        </p:nvSpPr>
        <p:spPr>
          <a:xfrm>
            <a:off x="418075" y="3731275"/>
            <a:ext cx="2471700" cy="990000"/>
          </a:xfrm>
          <a:prstGeom prst="rect">
            <a:avLst/>
          </a:prstGeom>
        </p:spPr>
        <p:txBody>
          <a:bodyPr lIns="91425" tIns="91425" rIns="91425" bIns="91425" anchor="t" anchorCtr="0">
            <a:noAutofit/>
          </a:bodyPr>
          <a:lstStyle/>
          <a:p>
            <a:pPr lvl="0" rtl="0">
              <a:spcBef>
                <a:spcPts val="0"/>
              </a:spcBef>
              <a:spcAft>
                <a:spcPts val="800"/>
              </a:spcAft>
              <a:buNone/>
            </a:pPr>
            <a:r>
              <a:rPr lang="en" sz="1600"/>
              <a:t>Our system launches a scan because some data suggested a wild fire</a:t>
            </a:r>
          </a:p>
        </p:txBody>
      </p:sp>
      <p:cxnSp>
        <p:nvCxnSpPr>
          <p:cNvPr id="131" name="Shape 131"/>
          <p:cNvCxnSpPr>
            <a:endCxn id="124" idx="1"/>
          </p:cNvCxnSpPr>
          <p:nvPr/>
        </p:nvCxnSpPr>
        <p:spPr>
          <a:xfrm rot="-5400000">
            <a:off x="2266350" y="2232175"/>
            <a:ext cx="1693200" cy="446400"/>
          </a:xfrm>
          <a:prstGeom prst="bentConnector2">
            <a:avLst/>
          </a:prstGeom>
          <a:noFill/>
          <a:ln w="9525" cap="flat" cmpd="sng">
            <a:solidFill>
              <a:schemeClr val="dk2"/>
            </a:solidFill>
            <a:prstDash val="solid"/>
            <a:round/>
            <a:headEnd type="none" w="lg" len="lg"/>
            <a:tailEnd type="none" w="lg" len="lg"/>
          </a:ln>
        </p:spPr>
      </p:cxnSp>
      <p:cxnSp>
        <p:nvCxnSpPr>
          <p:cNvPr id="132" name="Shape 132"/>
          <p:cNvCxnSpPr>
            <a:stCxn id="123" idx="3"/>
            <a:endCxn id="127" idx="1"/>
          </p:cNvCxnSpPr>
          <p:nvPr/>
        </p:nvCxnSpPr>
        <p:spPr>
          <a:xfrm>
            <a:off x="5805376" y="1608775"/>
            <a:ext cx="448800" cy="600"/>
          </a:xfrm>
          <a:prstGeom prst="bentConnector3">
            <a:avLst>
              <a:gd name="adj1" fmla="val 50006"/>
            </a:avLst>
          </a:prstGeom>
          <a:noFill/>
          <a:ln w="9525" cap="flat" cmpd="sng">
            <a:solidFill>
              <a:schemeClr val="dk2"/>
            </a:solidFill>
            <a:prstDash val="solid"/>
            <a:round/>
            <a:headEnd type="none" w="lg" len="lg"/>
            <a:tailEnd type="none" w="lg" len="lg"/>
          </a:ln>
        </p:spPr>
      </p:cxnSp>
      <p:pic>
        <p:nvPicPr>
          <p:cNvPr id="133" name="Shape 133" descr="drone.png"/>
          <p:cNvPicPr preferRelativeResize="0"/>
          <p:nvPr/>
        </p:nvPicPr>
        <p:blipFill>
          <a:blip r:embed="rId3">
            <a:alphaModFix/>
          </a:blip>
          <a:stretch>
            <a:fillRect/>
          </a:stretch>
        </p:blipFill>
        <p:spPr>
          <a:xfrm>
            <a:off x="2689549" y="3191525"/>
            <a:ext cx="3007411" cy="1693199"/>
          </a:xfrm>
          <a:prstGeom prst="rect">
            <a:avLst/>
          </a:prstGeom>
          <a:noFill/>
          <a:ln>
            <a:noFill/>
          </a:ln>
        </p:spPr>
      </p:pic>
      <p:pic>
        <p:nvPicPr>
          <p:cNvPr id="134" name="Shape 134" descr="mappa senza frecce.jpg"/>
          <p:cNvPicPr preferRelativeResize="0"/>
          <p:nvPr/>
        </p:nvPicPr>
        <p:blipFill rotWithShape="1">
          <a:blip r:embed="rId4">
            <a:alphaModFix/>
          </a:blip>
          <a:srcRect l="27272" t="25741" r="33430" b="29451"/>
          <a:stretch/>
        </p:blipFill>
        <p:spPr>
          <a:xfrm>
            <a:off x="6098399" y="3062075"/>
            <a:ext cx="2471700" cy="1739279"/>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xfrm>
            <a:off x="311700" y="410000"/>
            <a:ext cx="8520600" cy="607800"/>
          </a:xfrm>
          <a:prstGeom prst="rect">
            <a:avLst/>
          </a:prstGeom>
        </p:spPr>
        <p:txBody>
          <a:bodyPr lIns="91425" tIns="91425" rIns="91425" bIns="91425" anchor="t" anchorCtr="0">
            <a:noAutofit/>
          </a:bodyPr>
          <a:lstStyle/>
          <a:p>
            <a:pPr lvl="0" rtl="0">
              <a:spcBef>
                <a:spcPts val="0"/>
              </a:spcBef>
              <a:buNone/>
            </a:pPr>
            <a:r>
              <a:rPr lang="en" sz="3600" b="1"/>
              <a:t>Insight system</a:t>
            </a:r>
          </a:p>
        </p:txBody>
      </p:sp>
      <p:sp>
        <p:nvSpPr>
          <p:cNvPr id="147" name="Shape 147"/>
          <p:cNvSpPr/>
          <p:nvPr/>
        </p:nvSpPr>
        <p:spPr>
          <a:xfrm>
            <a:off x="740151" y="1229939"/>
            <a:ext cx="1701300" cy="810899"/>
          </a:xfrm>
          <a:prstGeom prst="rect">
            <a:avLst/>
          </a:prstGeom>
          <a:noFill/>
          <a:ln w="9525" cap="flat" cmpd="sng">
            <a:solidFill>
              <a:schemeClr val="dk1"/>
            </a:solidFill>
            <a:prstDash val="solid"/>
            <a:round/>
            <a:headEnd type="none" w="med" len="med"/>
            <a:tailEnd type="none" w="med" len="med"/>
          </a:ln>
        </p:spPr>
        <p:txBody>
          <a:bodyPr lIns="91425" tIns="91425" rIns="91425" bIns="91425" anchor="b" anchorCtr="0">
            <a:noAutofit/>
          </a:bodyPr>
          <a:lstStyle/>
          <a:p>
            <a:pPr lvl="0">
              <a:spcBef>
                <a:spcPts val="0"/>
              </a:spcBef>
              <a:buNone/>
            </a:pPr>
            <a:endParaRPr dirty="0"/>
          </a:p>
        </p:txBody>
      </p:sp>
      <p:sp>
        <p:nvSpPr>
          <p:cNvPr id="148" name="Shape 148"/>
          <p:cNvSpPr/>
          <p:nvPr/>
        </p:nvSpPr>
        <p:spPr>
          <a:xfrm>
            <a:off x="739975" y="1229850"/>
            <a:ext cx="1701600" cy="3084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dirty="0"/>
          </a:p>
        </p:txBody>
      </p:sp>
      <p:sp>
        <p:nvSpPr>
          <p:cNvPr id="149" name="Shape 149"/>
          <p:cNvSpPr txBox="1">
            <a:spLocks noGrp="1"/>
          </p:cNvSpPr>
          <p:nvPr>
            <p:ph type="body" idx="4294967295"/>
          </p:nvPr>
        </p:nvSpPr>
        <p:spPr>
          <a:xfrm>
            <a:off x="740077" y="1289089"/>
            <a:ext cx="1701300" cy="1899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sz="1100">
                <a:solidFill>
                  <a:schemeClr val="lt1"/>
                </a:solidFill>
              </a:rPr>
              <a:t>NASA Satellites</a:t>
            </a:r>
          </a:p>
        </p:txBody>
      </p:sp>
      <p:sp>
        <p:nvSpPr>
          <p:cNvPr id="150" name="Shape 150"/>
          <p:cNvSpPr txBox="1">
            <a:spLocks noGrp="1"/>
          </p:cNvSpPr>
          <p:nvPr>
            <p:ph type="body" idx="4294967295"/>
          </p:nvPr>
        </p:nvSpPr>
        <p:spPr>
          <a:xfrm>
            <a:off x="740033" y="1538240"/>
            <a:ext cx="1701300" cy="5028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sz="1300">
                <a:solidFill>
                  <a:schemeClr val="dk1"/>
                </a:solidFill>
              </a:rPr>
              <a:t>Global fire risk map</a:t>
            </a:r>
          </a:p>
        </p:txBody>
      </p:sp>
      <p:sp>
        <p:nvSpPr>
          <p:cNvPr id="151" name="Shape 151"/>
          <p:cNvSpPr/>
          <p:nvPr/>
        </p:nvSpPr>
        <p:spPr>
          <a:xfrm>
            <a:off x="739851" y="2172164"/>
            <a:ext cx="1701300" cy="810900"/>
          </a:xfrm>
          <a:prstGeom prst="rect">
            <a:avLst/>
          </a:prstGeom>
          <a:noFill/>
          <a:ln w="9525" cap="flat" cmpd="sng">
            <a:solidFill>
              <a:schemeClr val="dk1"/>
            </a:solidFill>
            <a:prstDash val="solid"/>
            <a:round/>
            <a:headEnd type="none" w="med" len="med"/>
            <a:tailEnd type="none" w="med" len="med"/>
          </a:ln>
        </p:spPr>
        <p:txBody>
          <a:bodyPr lIns="91425" tIns="91425" rIns="91425" bIns="91425" anchor="b" anchorCtr="0">
            <a:noAutofit/>
          </a:bodyPr>
          <a:lstStyle/>
          <a:p>
            <a:pPr lvl="0">
              <a:spcBef>
                <a:spcPts val="0"/>
              </a:spcBef>
              <a:buNone/>
            </a:pPr>
            <a:endParaRPr dirty="0"/>
          </a:p>
        </p:txBody>
      </p:sp>
      <p:sp>
        <p:nvSpPr>
          <p:cNvPr id="152" name="Shape 152"/>
          <p:cNvSpPr/>
          <p:nvPr/>
        </p:nvSpPr>
        <p:spPr>
          <a:xfrm>
            <a:off x="739675" y="2172075"/>
            <a:ext cx="1701600" cy="3084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dirty="0"/>
          </a:p>
        </p:txBody>
      </p:sp>
      <p:sp>
        <p:nvSpPr>
          <p:cNvPr id="153" name="Shape 153"/>
          <p:cNvSpPr txBox="1">
            <a:spLocks noGrp="1"/>
          </p:cNvSpPr>
          <p:nvPr>
            <p:ph type="body" idx="4294967295"/>
          </p:nvPr>
        </p:nvSpPr>
        <p:spPr>
          <a:xfrm>
            <a:off x="739777" y="2231314"/>
            <a:ext cx="1701300" cy="1899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sz="1100">
                <a:solidFill>
                  <a:schemeClr val="lt1"/>
                </a:solidFill>
              </a:rPr>
              <a:t>Weather stations</a:t>
            </a:r>
          </a:p>
        </p:txBody>
      </p:sp>
      <p:sp>
        <p:nvSpPr>
          <p:cNvPr id="154" name="Shape 154"/>
          <p:cNvSpPr txBox="1">
            <a:spLocks noGrp="1"/>
          </p:cNvSpPr>
          <p:nvPr>
            <p:ph type="body" idx="4294967295"/>
          </p:nvPr>
        </p:nvSpPr>
        <p:spPr>
          <a:xfrm>
            <a:off x="739733" y="2480465"/>
            <a:ext cx="1701300" cy="5028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sz="1300">
                <a:solidFill>
                  <a:schemeClr val="dk1"/>
                </a:solidFill>
              </a:rPr>
              <a:t>Temperature, humidity and wind</a:t>
            </a:r>
          </a:p>
        </p:txBody>
      </p:sp>
      <p:sp>
        <p:nvSpPr>
          <p:cNvPr id="155" name="Shape 155"/>
          <p:cNvSpPr/>
          <p:nvPr/>
        </p:nvSpPr>
        <p:spPr>
          <a:xfrm>
            <a:off x="739751" y="3114289"/>
            <a:ext cx="1701300" cy="810899"/>
          </a:xfrm>
          <a:prstGeom prst="rect">
            <a:avLst/>
          </a:prstGeom>
          <a:noFill/>
          <a:ln w="9525" cap="flat" cmpd="sng">
            <a:solidFill>
              <a:schemeClr val="dk1"/>
            </a:solidFill>
            <a:prstDash val="solid"/>
            <a:round/>
            <a:headEnd type="none" w="med" len="med"/>
            <a:tailEnd type="none" w="med" len="med"/>
          </a:ln>
        </p:spPr>
        <p:txBody>
          <a:bodyPr lIns="91425" tIns="91425" rIns="91425" bIns="91425" anchor="b" anchorCtr="0">
            <a:noAutofit/>
          </a:bodyPr>
          <a:lstStyle/>
          <a:p>
            <a:pPr lvl="0">
              <a:spcBef>
                <a:spcPts val="0"/>
              </a:spcBef>
              <a:buNone/>
            </a:pPr>
            <a:endParaRPr dirty="0"/>
          </a:p>
        </p:txBody>
      </p:sp>
      <p:sp>
        <p:nvSpPr>
          <p:cNvPr id="156" name="Shape 156"/>
          <p:cNvSpPr/>
          <p:nvPr/>
        </p:nvSpPr>
        <p:spPr>
          <a:xfrm>
            <a:off x="739575" y="3114200"/>
            <a:ext cx="1701600" cy="3084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dirty="0"/>
          </a:p>
        </p:txBody>
      </p:sp>
      <p:sp>
        <p:nvSpPr>
          <p:cNvPr id="157" name="Shape 157"/>
          <p:cNvSpPr txBox="1">
            <a:spLocks noGrp="1"/>
          </p:cNvSpPr>
          <p:nvPr>
            <p:ph type="body" idx="4294967295"/>
          </p:nvPr>
        </p:nvSpPr>
        <p:spPr>
          <a:xfrm>
            <a:off x="739677" y="3173439"/>
            <a:ext cx="1701300" cy="1899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sz="1100">
                <a:solidFill>
                  <a:schemeClr val="lt1"/>
                </a:solidFill>
              </a:rPr>
              <a:t>Custom sensors</a:t>
            </a:r>
          </a:p>
        </p:txBody>
      </p:sp>
      <p:sp>
        <p:nvSpPr>
          <p:cNvPr id="158" name="Shape 158"/>
          <p:cNvSpPr txBox="1">
            <a:spLocks noGrp="1"/>
          </p:cNvSpPr>
          <p:nvPr>
            <p:ph type="body" idx="4294967295"/>
          </p:nvPr>
        </p:nvSpPr>
        <p:spPr>
          <a:xfrm>
            <a:off x="739633" y="3422590"/>
            <a:ext cx="1701300" cy="5028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sz="1300">
                <a:solidFill>
                  <a:schemeClr val="dk1"/>
                </a:solidFill>
              </a:rPr>
              <a:t>Deployed based on the scenario</a:t>
            </a:r>
          </a:p>
        </p:txBody>
      </p:sp>
      <p:sp>
        <p:nvSpPr>
          <p:cNvPr id="159" name="Shape 159"/>
          <p:cNvSpPr/>
          <p:nvPr/>
        </p:nvSpPr>
        <p:spPr>
          <a:xfrm>
            <a:off x="3645875" y="2163525"/>
            <a:ext cx="1822986" cy="1785996"/>
          </a:xfrm>
          <a:prstGeom prst="flowChartMultidocument">
            <a:avLst/>
          </a:prstGeom>
          <a:solidFill>
            <a:srgbClr val="FFFFFF"/>
          </a:solidFill>
          <a:ln w="9525" cap="flat" cmpd="sng">
            <a:solidFill>
              <a:schemeClr val="dk1"/>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a:solidFill>
                  <a:schemeClr val="dk1"/>
                </a:solidFill>
              </a:rPr>
              <a:t>Data analysis</a:t>
            </a:r>
          </a:p>
          <a:p>
            <a:pPr lvl="0" algn="ctr" rtl="0">
              <a:spcBef>
                <a:spcPts val="0"/>
              </a:spcBef>
              <a:buNone/>
            </a:pPr>
            <a:r>
              <a:rPr lang="en">
                <a:solidFill>
                  <a:schemeClr val="dk1"/>
                </a:solidFill>
              </a:rPr>
              <a:t>&amp; interpretation</a:t>
            </a:r>
          </a:p>
          <a:p>
            <a:pPr lvl="0" algn="ctr">
              <a:spcBef>
                <a:spcPts val="0"/>
              </a:spcBef>
              <a:buNone/>
            </a:pPr>
            <a:r>
              <a:rPr lang="en">
                <a:solidFill>
                  <a:schemeClr val="dk1"/>
                </a:solidFill>
              </a:rPr>
              <a:t>(machine learning)</a:t>
            </a:r>
          </a:p>
        </p:txBody>
      </p:sp>
      <p:cxnSp>
        <p:nvCxnSpPr>
          <p:cNvPr id="160" name="Shape 160"/>
          <p:cNvCxnSpPr>
            <a:stCxn id="154" idx="3"/>
            <a:endCxn id="159" idx="1"/>
          </p:cNvCxnSpPr>
          <p:nvPr/>
        </p:nvCxnSpPr>
        <p:spPr>
          <a:xfrm>
            <a:off x="2441033" y="2731865"/>
            <a:ext cx="1204800" cy="324600"/>
          </a:xfrm>
          <a:prstGeom prst="straightConnector1">
            <a:avLst/>
          </a:prstGeom>
          <a:noFill/>
          <a:ln w="9525" cap="flat" cmpd="sng">
            <a:solidFill>
              <a:schemeClr val="dk2"/>
            </a:solidFill>
            <a:prstDash val="solid"/>
            <a:round/>
            <a:headEnd type="none" w="lg" len="lg"/>
            <a:tailEnd type="triangle" w="lg" len="lg"/>
          </a:ln>
        </p:spPr>
      </p:cxnSp>
      <p:cxnSp>
        <p:nvCxnSpPr>
          <p:cNvPr id="161" name="Shape 161"/>
          <p:cNvCxnSpPr>
            <a:stCxn id="150" idx="3"/>
            <a:endCxn id="159" idx="1"/>
          </p:cNvCxnSpPr>
          <p:nvPr/>
        </p:nvCxnSpPr>
        <p:spPr>
          <a:xfrm>
            <a:off x="2441333" y="1789640"/>
            <a:ext cx="1204500" cy="1266900"/>
          </a:xfrm>
          <a:prstGeom prst="straightConnector1">
            <a:avLst/>
          </a:prstGeom>
          <a:noFill/>
          <a:ln w="9525" cap="flat" cmpd="sng">
            <a:solidFill>
              <a:schemeClr val="dk2"/>
            </a:solidFill>
            <a:prstDash val="solid"/>
            <a:round/>
            <a:headEnd type="none" w="lg" len="lg"/>
            <a:tailEnd type="triangle" w="lg" len="lg"/>
          </a:ln>
        </p:spPr>
      </p:cxnSp>
      <p:cxnSp>
        <p:nvCxnSpPr>
          <p:cNvPr id="162" name="Shape 162"/>
          <p:cNvCxnSpPr>
            <a:stCxn id="158" idx="3"/>
            <a:endCxn id="159" idx="1"/>
          </p:cNvCxnSpPr>
          <p:nvPr/>
        </p:nvCxnSpPr>
        <p:spPr>
          <a:xfrm rot="10800000" flipH="1">
            <a:off x="2440933" y="3056590"/>
            <a:ext cx="1204800" cy="617400"/>
          </a:xfrm>
          <a:prstGeom prst="straightConnector1">
            <a:avLst/>
          </a:prstGeom>
          <a:noFill/>
          <a:ln w="9525" cap="flat" cmpd="sng">
            <a:solidFill>
              <a:schemeClr val="dk2"/>
            </a:solidFill>
            <a:prstDash val="solid"/>
            <a:round/>
            <a:headEnd type="none" w="lg" len="lg"/>
            <a:tailEnd type="triangle" w="lg" len="lg"/>
          </a:ln>
        </p:spPr>
      </p:cxnSp>
      <p:sp>
        <p:nvSpPr>
          <p:cNvPr id="163" name="Shape 163"/>
          <p:cNvSpPr/>
          <p:nvPr/>
        </p:nvSpPr>
        <p:spPr>
          <a:xfrm>
            <a:off x="5887826" y="2752625"/>
            <a:ext cx="2760600" cy="607800"/>
          </a:xfrm>
          <a:prstGeom prst="chevron">
            <a:avLst>
              <a:gd name="adj" fmla="val 50000"/>
            </a:avLst>
          </a:prstGeom>
          <a:solidFill>
            <a:schemeClr val="dk1"/>
          </a:solidFill>
          <a:ln>
            <a:noFill/>
          </a:ln>
        </p:spPr>
        <p:txBody>
          <a:bodyPr lIns="121875" tIns="121875" rIns="121875" bIns="121875" anchor="ctr" anchorCtr="0">
            <a:noAutofit/>
          </a:bodyPr>
          <a:lstStyle/>
          <a:p>
            <a:pPr lvl="0" rtl="0">
              <a:spcBef>
                <a:spcPts val="0"/>
              </a:spcBef>
              <a:buNone/>
            </a:pPr>
            <a:r>
              <a:rPr lang="en" sz="2400" b="1">
                <a:solidFill>
                  <a:schemeClr val="lt1"/>
                </a:solidFill>
                <a:latin typeface="Roboto"/>
                <a:ea typeface="Roboto"/>
                <a:cs typeface="Roboto"/>
                <a:sym typeface="Roboto"/>
              </a:rPr>
              <a:t>Drone trigger</a:t>
            </a:r>
          </a:p>
        </p:txBody>
      </p:sp>
      <p:cxnSp>
        <p:nvCxnSpPr>
          <p:cNvPr id="164" name="Shape 164"/>
          <p:cNvCxnSpPr>
            <a:stCxn id="159" idx="3"/>
            <a:endCxn id="163" idx="1"/>
          </p:cNvCxnSpPr>
          <p:nvPr/>
        </p:nvCxnSpPr>
        <p:spPr>
          <a:xfrm>
            <a:off x="5468861" y="3056523"/>
            <a:ext cx="723000" cy="0"/>
          </a:xfrm>
          <a:prstGeom prst="straightConnector1">
            <a:avLst/>
          </a:prstGeom>
          <a:noFill/>
          <a:ln w="9525" cap="flat" cmpd="sng">
            <a:solidFill>
              <a:schemeClr val="dk2"/>
            </a:solidFill>
            <a:prstDash val="solid"/>
            <a:round/>
            <a:headEnd type="none" w="lg" len="lg"/>
            <a:tailEnd type="triangle" w="lg" len="lg"/>
          </a:ln>
        </p:spPr>
      </p:cxnSp>
      <p:sp>
        <p:nvSpPr>
          <p:cNvPr id="165" name="Shape 165"/>
          <p:cNvSpPr/>
          <p:nvPr/>
        </p:nvSpPr>
        <p:spPr>
          <a:xfrm>
            <a:off x="739651" y="4056314"/>
            <a:ext cx="1701300" cy="810900"/>
          </a:xfrm>
          <a:prstGeom prst="rect">
            <a:avLst/>
          </a:prstGeom>
          <a:noFill/>
          <a:ln w="9525" cap="flat" cmpd="sng">
            <a:solidFill>
              <a:schemeClr val="dk1"/>
            </a:solidFill>
            <a:prstDash val="solid"/>
            <a:round/>
            <a:headEnd type="none" w="med" len="med"/>
            <a:tailEnd type="none" w="med" len="med"/>
          </a:ln>
        </p:spPr>
        <p:txBody>
          <a:bodyPr lIns="91425" tIns="91425" rIns="91425" bIns="91425" anchor="b" anchorCtr="0">
            <a:noAutofit/>
          </a:bodyPr>
          <a:lstStyle/>
          <a:p>
            <a:pPr lvl="0">
              <a:spcBef>
                <a:spcPts val="0"/>
              </a:spcBef>
              <a:buNone/>
            </a:pPr>
            <a:endParaRPr dirty="0"/>
          </a:p>
        </p:txBody>
      </p:sp>
      <p:sp>
        <p:nvSpPr>
          <p:cNvPr id="166" name="Shape 166"/>
          <p:cNvSpPr/>
          <p:nvPr/>
        </p:nvSpPr>
        <p:spPr>
          <a:xfrm>
            <a:off x="739475" y="4056225"/>
            <a:ext cx="1701600" cy="308400"/>
          </a:xfrm>
          <a:prstGeom prst="rect">
            <a:avLst/>
          </a:prstGeom>
          <a:solidFill>
            <a:schemeClr val="dk1"/>
          </a:solidFill>
          <a:ln>
            <a:noFill/>
          </a:ln>
        </p:spPr>
        <p:txBody>
          <a:bodyPr lIns="91425" tIns="91425" rIns="91425" bIns="91425" anchor="ctr" anchorCtr="0">
            <a:noAutofit/>
          </a:bodyPr>
          <a:lstStyle/>
          <a:p>
            <a:pPr lvl="0">
              <a:spcBef>
                <a:spcPts val="0"/>
              </a:spcBef>
              <a:buNone/>
            </a:pPr>
            <a:endParaRPr dirty="0"/>
          </a:p>
        </p:txBody>
      </p:sp>
      <p:sp>
        <p:nvSpPr>
          <p:cNvPr id="167" name="Shape 167"/>
          <p:cNvSpPr txBox="1">
            <a:spLocks noGrp="1"/>
          </p:cNvSpPr>
          <p:nvPr>
            <p:ph type="body" idx="4294967295"/>
          </p:nvPr>
        </p:nvSpPr>
        <p:spPr>
          <a:xfrm>
            <a:off x="739577" y="4115464"/>
            <a:ext cx="1701300" cy="1899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sz="1100">
                <a:solidFill>
                  <a:schemeClr val="lt1"/>
                </a:solidFill>
              </a:rPr>
              <a:t>Historical Data</a:t>
            </a:r>
          </a:p>
        </p:txBody>
      </p:sp>
      <p:sp>
        <p:nvSpPr>
          <p:cNvPr id="168" name="Shape 168"/>
          <p:cNvSpPr txBox="1">
            <a:spLocks noGrp="1"/>
          </p:cNvSpPr>
          <p:nvPr>
            <p:ph type="body" idx="4294967295"/>
          </p:nvPr>
        </p:nvSpPr>
        <p:spPr>
          <a:xfrm>
            <a:off x="739533" y="4364615"/>
            <a:ext cx="1701300" cy="5028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sz="1300">
                <a:solidFill>
                  <a:schemeClr val="dk1"/>
                </a:solidFill>
              </a:rPr>
              <a:t>Past events and data</a:t>
            </a:r>
          </a:p>
        </p:txBody>
      </p:sp>
      <p:cxnSp>
        <p:nvCxnSpPr>
          <p:cNvPr id="169" name="Shape 169"/>
          <p:cNvCxnSpPr>
            <a:endCxn id="159" idx="1"/>
          </p:cNvCxnSpPr>
          <p:nvPr/>
        </p:nvCxnSpPr>
        <p:spPr>
          <a:xfrm rot="10800000" flipH="1">
            <a:off x="2440775" y="3056523"/>
            <a:ext cx="1205100" cy="1559400"/>
          </a:xfrm>
          <a:prstGeom prst="straightConnector1">
            <a:avLst/>
          </a:prstGeom>
          <a:noFill/>
          <a:ln w="9525" cap="flat" cmpd="sng">
            <a:solidFill>
              <a:schemeClr val="dk2"/>
            </a:solidFill>
            <a:prstDash val="solid"/>
            <a:round/>
            <a:headEnd type="none" w="lg" len="lg"/>
            <a:tailEnd type="triangle" w="lg" len="lg"/>
          </a:ln>
        </p:spPr>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3"/>
        <p:cNvGrpSpPr/>
        <p:nvPr/>
      </p:nvGrpSpPr>
      <p:grpSpPr>
        <a:xfrm>
          <a:off x="0" y="0"/>
          <a:ext cx="0" cy="0"/>
          <a:chOff x="0" y="0"/>
          <a:chExt cx="0" cy="0"/>
        </a:xfrm>
      </p:grpSpPr>
      <p:sp>
        <p:nvSpPr>
          <p:cNvPr id="114" name="Shape 114" title="Video Presentazione.mp4"/>
          <p:cNvSpPr/>
          <p:nvPr/>
        </p:nvSpPr>
        <p:spPr>
          <a:xfrm>
            <a:off x="0" y="0"/>
            <a:ext cx="9144000" cy="5143500"/>
          </a:xfrm>
          <a:prstGeom prst="rect">
            <a:avLst/>
          </a:prstGeom>
          <a:noFill/>
          <a:ln>
            <a:noFill/>
          </a:ln>
        </p:spPr>
      </p:sp>
      <p:pic>
        <p:nvPicPr>
          <p:cNvPr id="3" name="Video Presentazion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7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showWhenStopped="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hape 134" descr="mappa senza frecce.jpg"/>
          <p:cNvPicPr preferRelativeResize="0"/>
          <p:nvPr/>
        </p:nvPicPr>
        <p:blipFill rotWithShape="1">
          <a:blip r:embed="rId2">
            <a:alphaModFix/>
          </a:blip>
          <a:srcRect l="-11209" t="-17678" r="-14081" b="-17313"/>
          <a:stretch/>
        </p:blipFill>
        <p:spPr>
          <a:xfrm>
            <a:off x="-996594" y="-883578"/>
            <a:ext cx="11424863" cy="6924782"/>
          </a:xfrm>
          <a:prstGeom prst="rect">
            <a:avLst/>
          </a:prstGeom>
          <a:noFill/>
          <a:ln>
            <a:noFill/>
          </a:ln>
        </p:spPr>
      </p:pic>
    </p:spTree>
    <p:extLst>
      <p:ext uri="{BB962C8B-B14F-4D97-AF65-F5344CB8AC3E}">
        <p14:creationId xmlns:p14="http://schemas.microsoft.com/office/powerpoint/2010/main" val="42754494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265500" y="500025"/>
            <a:ext cx="4045200" cy="845400"/>
          </a:xfrm>
          <a:prstGeom prst="rect">
            <a:avLst/>
          </a:prstGeom>
        </p:spPr>
        <p:txBody>
          <a:bodyPr lIns="91425" tIns="91425" rIns="91425" bIns="91425" anchor="t" anchorCtr="0">
            <a:noAutofit/>
          </a:bodyPr>
          <a:lstStyle/>
          <a:p>
            <a:pPr lvl="0">
              <a:spcBef>
                <a:spcPts val="0"/>
              </a:spcBef>
              <a:buNone/>
            </a:pPr>
            <a:r>
              <a:rPr lang="en"/>
              <a:t>Benefits</a:t>
            </a:r>
          </a:p>
        </p:txBody>
      </p:sp>
      <p:sp>
        <p:nvSpPr>
          <p:cNvPr id="140" name="Shape 140"/>
          <p:cNvSpPr txBox="1">
            <a:spLocks noGrp="1"/>
          </p:cNvSpPr>
          <p:nvPr>
            <p:ph type="subTitle" idx="1"/>
          </p:nvPr>
        </p:nvSpPr>
        <p:spPr>
          <a:xfrm>
            <a:off x="265500" y="1345425"/>
            <a:ext cx="4045200" cy="3073800"/>
          </a:xfrm>
          <a:prstGeom prst="rect">
            <a:avLst/>
          </a:prstGeom>
        </p:spPr>
        <p:txBody>
          <a:bodyPr lIns="91425" tIns="91425" rIns="91425" bIns="91425" anchor="t" anchorCtr="0">
            <a:noAutofit/>
          </a:bodyPr>
          <a:lstStyle/>
          <a:p>
            <a:pPr marL="457200" lvl="0" indent="-330200" algn="l" rtl="0">
              <a:spcBef>
                <a:spcPts val="0"/>
              </a:spcBef>
              <a:buSzPct val="100000"/>
              <a:buChar char="●"/>
            </a:pPr>
            <a:r>
              <a:rPr lang="en" sz="1600" b="1"/>
              <a:t>Quicker fire identification</a:t>
            </a:r>
            <a:r>
              <a:rPr lang="en" sz="1600"/>
              <a:t>, even without user reports thanks to insights from ambient data</a:t>
            </a:r>
          </a:p>
          <a:p>
            <a:pPr marL="457200" lvl="0" indent="-330200" algn="l" rtl="0">
              <a:spcBef>
                <a:spcPts val="0"/>
              </a:spcBef>
              <a:buSzPct val="100000"/>
              <a:buChar char="●"/>
            </a:pPr>
            <a:r>
              <a:rPr lang="en" sz="1600"/>
              <a:t>Firefighters will </a:t>
            </a:r>
            <a:r>
              <a:rPr lang="en" sz="1600" b="1"/>
              <a:t>know</a:t>
            </a:r>
            <a:r>
              <a:rPr lang="en" sz="1600"/>
              <a:t> the situation </a:t>
            </a:r>
            <a:r>
              <a:rPr lang="en" sz="1600" b="1"/>
              <a:t>in advance </a:t>
            </a:r>
            <a:r>
              <a:rPr lang="en" sz="1600"/>
              <a:t>and arrive prepared, </a:t>
            </a:r>
            <a:r>
              <a:rPr lang="en" sz="1600" b="1"/>
              <a:t>optimizing resources</a:t>
            </a:r>
          </a:p>
          <a:p>
            <a:pPr marL="457200" lvl="0" indent="-330200" algn="l" rtl="0">
              <a:spcBef>
                <a:spcPts val="0"/>
              </a:spcBef>
              <a:buSzPct val="100000"/>
              <a:buChar char="●"/>
            </a:pPr>
            <a:r>
              <a:rPr lang="en" sz="1600"/>
              <a:t>Users in the area are alerted through the app and given the best way out thanks to the real-time map</a:t>
            </a:r>
          </a:p>
          <a:p>
            <a:pPr marL="457200" lvl="0" indent="-330200" algn="l" rtl="0">
              <a:spcBef>
                <a:spcPts val="0"/>
              </a:spcBef>
              <a:buSzPct val="100000"/>
              <a:buChar char="●"/>
            </a:pPr>
            <a:r>
              <a:rPr lang="en" sz="1600"/>
              <a:t>Combined with wind data, nearby cities will know in advance the possibilities of ash and smoke</a:t>
            </a:r>
          </a:p>
          <a:p>
            <a:pPr lvl="0" algn="l">
              <a:spcBef>
                <a:spcPts val="0"/>
              </a:spcBef>
              <a:buNone/>
            </a:pPr>
            <a:endParaRPr sz="1600" dirty="0"/>
          </a:p>
        </p:txBody>
      </p:sp>
      <p:sp>
        <p:nvSpPr>
          <p:cNvPr id="141" name="Shape 141"/>
          <p:cNvSpPr txBox="1">
            <a:spLocks noGrp="1"/>
          </p:cNvSpPr>
          <p:nvPr>
            <p:ph type="body" idx="2"/>
          </p:nvPr>
        </p:nvSpPr>
        <p:spPr>
          <a:xfrm>
            <a:off x="4939500" y="724200"/>
            <a:ext cx="3837000" cy="3695100"/>
          </a:xfrm>
          <a:prstGeom prst="rect">
            <a:avLst/>
          </a:prstGeom>
        </p:spPr>
        <p:txBody>
          <a:bodyPr lIns="91425" tIns="91425" rIns="91425" bIns="91425" anchor="ctr" anchorCtr="0">
            <a:noAutofit/>
          </a:bodyPr>
          <a:lstStyle/>
          <a:p>
            <a:pPr lvl="0" algn="ctr">
              <a:lnSpc>
                <a:spcPct val="100000"/>
              </a:lnSpc>
              <a:spcBef>
                <a:spcPts val="0"/>
              </a:spcBef>
              <a:spcAft>
                <a:spcPts val="0"/>
              </a:spcAft>
              <a:buNone/>
            </a:pPr>
            <a:r>
              <a:rPr lang="en"/>
              <a:t>Up to</a:t>
            </a:r>
          </a:p>
          <a:p>
            <a:pPr lvl="0" algn="ctr" rtl="0">
              <a:lnSpc>
                <a:spcPct val="100000"/>
              </a:lnSpc>
              <a:spcBef>
                <a:spcPts val="0"/>
              </a:spcBef>
              <a:spcAft>
                <a:spcPts val="0"/>
              </a:spcAft>
              <a:buNone/>
            </a:pPr>
            <a:r>
              <a:rPr lang="en" sz="7200" b="1"/>
              <a:t>87%</a:t>
            </a:r>
          </a:p>
          <a:p>
            <a:pPr lvl="0" algn="ctr" rtl="0">
              <a:lnSpc>
                <a:spcPct val="100000"/>
              </a:lnSpc>
              <a:spcBef>
                <a:spcPts val="0"/>
              </a:spcBef>
              <a:spcAft>
                <a:spcPts val="0"/>
              </a:spcAft>
              <a:buNone/>
            </a:pPr>
            <a:r>
              <a:rPr lang="en" i="1"/>
              <a:t>estimated </a:t>
            </a:r>
            <a:r>
              <a:rPr lang="en"/>
              <a:t>response time</a:t>
            </a:r>
          </a:p>
          <a:p>
            <a:pPr lvl="0" algn="ctr" rtl="0">
              <a:lnSpc>
                <a:spcPct val="100000"/>
              </a:lnSpc>
              <a:spcBef>
                <a:spcPts val="0"/>
              </a:spcBef>
              <a:spcAft>
                <a:spcPts val="0"/>
              </a:spcAft>
              <a:buNone/>
            </a:pPr>
            <a:r>
              <a:rPr lang="en"/>
              <a:t>reduction</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265500" y="848750"/>
            <a:ext cx="4045200" cy="845400"/>
          </a:xfrm>
          <a:prstGeom prst="rect">
            <a:avLst/>
          </a:prstGeom>
        </p:spPr>
        <p:txBody>
          <a:bodyPr lIns="91425" tIns="91425" rIns="91425" bIns="91425" anchor="t" anchorCtr="0">
            <a:noAutofit/>
          </a:bodyPr>
          <a:lstStyle/>
          <a:p>
            <a:pPr lvl="0" rtl="0">
              <a:spcBef>
                <a:spcPts val="0"/>
              </a:spcBef>
              <a:buNone/>
            </a:pPr>
            <a:r>
              <a:rPr lang="en"/>
              <a:t>Future vision</a:t>
            </a:r>
          </a:p>
        </p:txBody>
      </p:sp>
      <p:sp>
        <p:nvSpPr>
          <p:cNvPr id="175" name="Shape 175"/>
          <p:cNvSpPr txBox="1">
            <a:spLocks noGrp="1"/>
          </p:cNvSpPr>
          <p:nvPr>
            <p:ph type="subTitle" idx="1"/>
          </p:nvPr>
        </p:nvSpPr>
        <p:spPr>
          <a:xfrm>
            <a:off x="265500" y="1857575"/>
            <a:ext cx="4045200" cy="2272500"/>
          </a:xfrm>
          <a:prstGeom prst="rect">
            <a:avLst/>
          </a:prstGeom>
        </p:spPr>
        <p:txBody>
          <a:bodyPr lIns="91425" tIns="91425" rIns="91425" bIns="91425" anchor="t" anchorCtr="0">
            <a:noAutofit/>
          </a:bodyPr>
          <a:lstStyle/>
          <a:p>
            <a:pPr lvl="0" algn="l" rtl="0">
              <a:spcBef>
                <a:spcPts val="0"/>
              </a:spcBef>
              <a:buNone/>
            </a:pPr>
            <a:r>
              <a:rPr lang="en" sz="1600"/>
              <a:t>The system can be expanded to manage other disasters and situations e.g.:</a:t>
            </a:r>
          </a:p>
          <a:p>
            <a:pPr lvl="0" algn="l" rtl="0">
              <a:spcBef>
                <a:spcPts val="0"/>
              </a:spcBef>
              <a:buNone/>
            </a:pPr>
            <a:endParaRPr sz="1600" dirty="0"/>
          </a:p>
          <a:p>
            <a:pPr marL="457200" lvl="0" indent="-330200" algn="l" rtl="0">
              <a:spcBef>
                <a:spcPts val="0"/>
              </a:spcBef>
              <a:buSzPct val="100000"/>
              <a:buChar char="●"/>
            </a:pPr>
            <a:r>
              <a:rPr lang="en" sz="1600"/>
              <a:t>volcanic eruptions</a:t>
            </a:r>
          </a:p>
          <a:p>
            <a:pPr marL="457200" lvl="0" indent="-330200" algn="l" rtl="0">
              <a:spcBef>
                <a:spcPts val="0"/>
              </a:spcBef>
              <a:buSzPct val="100000"/>
              <a:buChar char="●"/>
            </a:pPr>
            <a:r>
              <a:rPr lang="en" sz="1600"/>
              <a:t>floodings</a:t>
            </a:r>
          </a:p>
          <a:p>
            <a:pPr marL="457200" lvl="0" indent="-330200" algn="l" rtl="0">
              <a:spcBef>
                <a:spcPts val="0"/>
              </a:spcBef>
              <a:buSzPct val="100000"/>
              <a:buChar char="●"/>
            </a:pPr>
            <a:r>
              <a:rPr lang="en" sz="1600"/>
              <a:t>landslides</a:t>
            </a:r>
          </a:p>
          <a:p>
            <a:pPr marL="457200" lvl="0" indent="-330200" algn="l" rtl="0">
              <a:spcBef>
                <a:spcPts val="0"/>
              </a:spcBef>
              <a:buSzPct val="100000"/>
              <a:buChar char="●"/>
            </a:pPr>
            <a:r>
              <a:rPr lang="en" sz="1600"/>
              <a:t>earthquakes (for finding people)</a:t>
            </a:r>
          </a:p>
          <a:p>
            <a:pPr marL="457200" lvl="0" indent="-330200" algn="l" rtl="0">
              <a:spcBef>
                <a:spcPts val="0"/>
              </a:spcBef>
              <a:buSzPct val="100000"/>
              <a:buChar char="●"/>
            </a:pPr>
            <a:r>
              <a:rPr lang="en" sz="1600"/>
              <a:t>generic surveillance</a:t>
            </a:r>
          </a:p>
        </p:txBody>
      </p:sp>
      <p:sp>
        <p:nvSpPr>
          <p:cNvPr id="176" name="Shape 176"/>
          <p:cNvSpPr txBox="1">
            <a:spLocks noGrp="1"/>
          </p:cNvSpPr>
          <p:nvPr>
            <p:ph type="body" idx="2"/>
          </p:nvPr>
        </p:nvSpPr>
        <p:spPr>
          <a:xfrm>
            <a:off x="4939500" y="724200"/>
            <a:ext cx="3837000" cy="3695100"/>
          </a:xfrm>
          <a:prstGeom prst="rect">
            <a:avLst/>
          </a:prstGeom>
        </p:spPr>
        <p:txBody>
          <a:bodyPr lIns="91425" tIns="91425" rIns="91425" bIns="91425" anchor="ctr" anchorCtr="0">
            <a:noAutofit/>
          </a:bodyPr>
          <a:lstStyle/>
          <a:p>
            <a:pPr lvl="0" algn="ctr" rtl="0">
              <a:lnSpc>
                <a:spcPct val="100000"/>
              </a:lnSpc>
              <a:spcBef>
                <a:spcPts val="0"/>
              </a:spcBef>
              <a:spcAft>
                <a:spcPts val="0"/>
              </a:spcAft>
              <a:buNone/>
            </a:pPr>
            <a:r>
              <a:rPr lang="en" sz="6000" b="1"/>
              <a:t>Flexible</a:t>
            </a:r>
          </a:p>
          <a:p>
            <a:pPr lvl="0" algn="ctr" rtl="0">
              <a:lnSpc>
                <a:spcPct val="100000"/>
              </a:lnSpc>
              <a:spcBef>
                <a:spcPts val="0"/>
              </a:spcBef>
              <a:spcAft>
                <a:spcPts val="0"/>
              </a:spcAft>
              <a:buNone/>
            </a:pPr>
            <a:r>
              <a:rPr lang="en"/>
              <a:t>Thanks to expandable and</a:t>
            </a:r>
          </a:p>
          <a:p>
            <a:pPr lvl="0" algn="ctr" rtl="0">
              <a:lnSpc>
                <a:spcPct val="100000"/>
              </a:lnSpc>
              <a:spcBef>
                <a:spcPts val="0"/>
              </a:spcBef>
              <a:spcAft>
                <a:spcPts val="0"/>
              </a:spcAft>
              <a:buNone/>
            </a:pPr>
            <a:r>
              <a:rPr lang="en"/>
              <a:t>simple architecture</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216</TotalTime>
  <Words>309</Words>
  <Application>Microsoft Office PowerPoint</Application>
  <PresentationFormat>Presentazione su schermo (16:9)</PresentationFormat>
  <Paragraphs>67</Paragraphs>
  <Slides>10</Slides>
  <Notes>9</Notes>
  <HiddenSlides>0</HiddenSlides>
  <MMClips>1</MMClips>
  <ScaleCrop>false</ScaleCrop>
  <HeadingPairs>
    <vt:vector size="6" baseType="variant">
      <vt:variant>
        <vt:lpstr>Caratteri utilizzati</vt:lpstr>
      </vt:variant>
      <vt:variant>
        <vt:i4>2</vt:i4>
      </vt:variant>
      <vt:variant>
        <vt:lpstr>Tema</vt:lpstr>
      </vt:variant>
      <vt:variant>
        <vt:i4>1</vt:i4>
      </vt:variant>
      <vt:variant>
        <vt:lpstr>Titoli diapositive</vt:lpstr>
      </vt:variant>
      <vt:variant>
        <vt:i4>10</vt:i4>
      </vt:variant>
    </vt:vector>
  </HeadingPairs>
  <TitlesOfParts>
    <vt:vector size="13" baseType="lpstr">
      <vt:lpstr>Arial</vt:lpstr>
      <vt:lpstr>Roboto</vt:lpstr>
      <vt:lpstr>geometric</vt:lpstr>
      <vt:lpstr>FireDrones</vt:lpstr>
      <vt:lpstr>$12.3B Economic loss</vt:lpstr>
      <vt:lpstr>Main issues</vt:lpstr>
      <vt:lpstr>System workflow</vt:lpstr>
      <vt:lpstr>Insight system</vt:lpstr>
      <vt:lpstr>Presentazione standard di PowerPoint</vt:lpstr>
      <vt:lpstr>Presentazione standard di PowerPoint</vt:lpstr>
      <vt:lpstr>Benefits</vt:lpstr>
      <vt:lpstr>Future vision</vt:lpstr>
      <vt:lpstr>Thank you for your attention  We hope we demonstrated the possibilities of our idea, and you can appreciate the amount of effort we put into developing our concept.  Sincerely the SHC Team,  Giacomo De Lazzari Cristian Marchetto Damiano Tessaro Mirco Zenere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FireDrones</dc:title>
  <dc:creator>Damiano</dc:creator>
  <cp:lastModifiedBy>Damiano</cp:lastModifiedBy>
  <cp:revision>6</cp:revision>
  <dcterms:modified xsi:type="dcterms:W3CDTF">2017-04-30T15:02:52Z</dcterms:modified>
</cp:coreProperties>
</file>